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ink/inkAction1.xml" ContentType="application/vnd.ms-office.inkAction+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9"/>
  </p:notesMasterIdLst>
  <p:sldIdLst>
    <p:sldId id="257" r:id="rId2"/>
    <p:sldId id="261" r:id="rId3"/>
    <p:sldId id="262" r:id="rId4"/>
    <p:sldId id="263" r:id="rId5"/>
    <p:sldId id="264" r:id="rId6"/>
    <p:sldId id="260" r:id="rId7"/>
    <p:sldId id="259"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B639137-8899-4889-9F15-60E1197458AB}" v="46" dt="2024-12-06T22:18:30.9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74092" autoAdjust="0"/>
  </p:normalViewPr>
  <p:slideViewPr>
    <p:cSldViewPr snapToGrid="0">
      <p:cViewPr varScale="1">
        <p:scale>
          <a:sx n="82" d="100"/>
          <a:sy n="82" d="100"/>
        </p:scale>
        <p:origin x="167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uthai Xayavongsa" userId="3b78b178-c3df-46bc-8142-638fc8b44dcc" providerId="ADAL" clId="{DB639137-8899-4889-9F15-60E1197458AB}"/>
    <pc:docChg chg="undo custSel addSld delSld modSld sldOrd">
      <pc:chgData name="Outhai Xayavongsa" userId="3b78b178-c3df-46bc-8142-638fc8b44dcc" providerId="ADAL" clId="{DB639137-8899-4889-9F15-60E1197458AB}" dt="2024-12-06T22:46:06.157" v="6413" actId="20577"/>
      <pc:docMkLst>
        <pc:docMk/>
      </pc:docMkLst>
      <pc:sldChg chg="del">
        <pc:chgData name="Outhai Xayavongsa" userId="3b78b178-c3df-46bc-8142-638fc8b44dcc" providerId="ADAL" clId="{DB639137-8899-4889-9F15-60E1197458AB}" dt="2024-12-06T20:48:44.156" v="2554" actId="47"/>
        <pc:sldMkLst>
          <pc:docMk/>
          <pc:sldMk cId="3532955736" sldId="256"/>
        </pc:sldMkLst>
      </pc:sldChg>
      <pc:sldChg chg="addSp delSp modSp new mod modNotesTx">
        <pc:chgData name="Outhai Xayavongsa" userId="3b78b178-c3df-46bc-8142-638fc8b44dcc" providerId="ADAL" clId="{DB639137-8899-4889-9F15-60E1197458AB}" dt="2024-12-06T20:48:35.750" v="2553" actId="255"/>
        <pc:sldMkLst>
          <pc:docMk/>
          <pc:sldMk cId="3214217311" sldId="257"/>
        </pc:sldMkLst>
        <pc:spChg chg="mod">
          <ac:chgData name="Outhai Xayavongsa" userId="3b78b178-c3df-46bc-8142-638fc8b44dcc" providerId="ADAL" clId="{DB639137-8899-4889-9F15-60E1197458AB}" dt="2024-12-06T18:11:56.649" v="45" actId="20577"/>
          <ac:spMkLst>
            <pc:docMk/>
            <pc:sldMk cId="3214217311" sldId="257"/>
            <ac:spMk id="2" creationId="{87E25D9E-E758-61D2-53F9-EAF427BBE47F}"/>
          </ac:spMkLst>
        </pc:spChg>
        <pc:spChg chg="mod">
          <ac:chgData name="Outhai Xayavongsa" userId="3b78b178-c3df-46bc-8142-638fc8b44dcc" providerId="ADAL" clId="{DB639137-8899-4889-9F15-60E1197458AB}" dt="2024-12-06T20:48:35.750" v="2553" actId="255"/>
          <ac:spMkLst>
            <pc:docMk/>
            <pc:sldMk cId="3214217311" sldId="257"/>
            <ac:spMk id="3" creationId="{9CA220D4-790B-93F0-46C3-37F89EBAB169}"/>
          </ac:spMkLst>
        </pc:spChg>
        <pc:spChg chg="del mod">
          <ac:chgData name="Outhai Xayavongsa" userId="3b78b178-c3df-46bc-8142-638fc8b44dcc" providerId="ADAL" clId="{DB639137-8899-4889-9F15-60E1197458AB}" dt="2024-12-06T18:20:44.268" v="524" actId="478"/>
          <ac:spMkLst>
            <pc:docMk/>
            <pc:sldMk cId="3214217311" sldId="257"/>
            <ac:spMk id="4" creationId="{7D4675BD-0009-B5B5-8ACE-8ED3427F4FD7}"/>
          </ac:spMkLst>
        </pc:spChg>
        <pc:spChg chg="add mod">
          <ac:chgData name="Outhai Xayavongsa" userId="3b78b178-c3df-46bc-8142-638fc8b44dcc" providerId="ADAL" clId="{DB639137-8899-4889-9F15-60E1197458AB}" dt="2024-12-06T18:22:31.501" v="552" actId="1076"/>
          <ac:spMkLst>
            <pc:docMk/>
            <pc:sldMk cId="3214217311" sldId="257"/>
            <ac:spMk id="9" creationId="{199D49EA-B55C-7B77-2F4C-0DA224D51D8B}"/>
          </ac:spMkLst>
        </pc:spChg>
        <pc:picChg chg="add del mod">
          <ac:chgData name="Outhai Xayavongsa" userId="3b78b178-c3df-46bc-8142-638fc8b44dcc" providerId="ADAL" clId="{DB639137-8899-4889-9F15-60E1197458AB}" dt="2024-12-06T18:20:45.780" v="525" actId="478"/>
          <ac:picMkLst>
            <pc:docMk/>
            <pc:sldMk cId="3214217311" sldId="257"/>
            <ac:picMk id="6" creationId="{155A8C1C-331D-582C-C051-1AC5A87394AC}"/>
          </ac:picMkLst>
        </pc:picChg>
        <pc:picChg chg="add mod">
          <ac:chgData name="Outhai Xayavongsa" userId="3b78b178-c3df-46bc-8142-638fc8b44dcc" providerId="ADAL" clId="{DB639137-8899-4889-9F15-60E1197458AB}" dt="2024-12-06T18:49:57.009" v="1169" actId="1076"/>
          <ac:picMkLst>
            <pc:docMk/>
            <pc:sldMk cId="3214217311" sldId="257"/>
            <ac:picMk id="7" creationId="{0FB5D30C-F8F3-D220-6370-8981B05C0B2D}"/>
          </ac:picMkLst>
        </pc:picChg>
      </pc:sldChg>
      <pc:sldChg chg="del">
        <pc:chgData name="Outhai Xayavongsa" userId="3b78b178-c3df-46bc-8142-638fc8b44dcc" providerId="ADAL" clId="{DB639137-8899-4889-9F15-60E1197458AB}" dt="2024-12-06T18:08:53.553" v="0" actId="47"/>
        <pc:sldMkLst>
          <pc:docMk/>
          <pc:sldMk cId="3485589630" sldId="257"/>
        </pc:sldMkLst>
      </pc:sldChg>
      <pc:sldChg chg="modSp new del mod">
        <pc:chgData name="Outhai Xayavongsa" userId="3b78b178-c3df-46bc-8142-638fc8b44dcc" providerId="ADAL" clId="{DB639137-8899-4889-9F15-60E1197458AB}" dt="2024-12-06T20:32:21.149" v="2549" actId="47"/>
        <pc:sldMkLst>
          <pc:docMk/>
          <pc:sldMk cId="1296113951" sldId="258"/>
        </pc:sldMkLst>
        <pc:spChg chg="mod">
          <ac:chgData name="Outhai Xayavongsa" userId="3b78b178-c3df-46bc-8142-638fc8b44dcc" providerId="ADAL" clId="{DB639137-8899-4889-9F15-60E1197458AB}" dt="2024-12-06T19:12:20.415" v="1734" actId="20577"/>
          <ac:spMkLst>
            <pc:docMk/>
            <pc:sldMk cId="1296113951" sldId="258"/>
            <ac:spMk id="2" creationId="{2DCE6D20-DE41-2915-28FF-D300B76BDC4D}"/>
          </ac:spMkLst>
        </pc:spChg>
      </pc:sldChg>
      <pc:sldChg chg="del">
        <pc:chgData name="Outhai Xayavongsa" userId="3b78b178-c3df-46bc-8142-638fc8b44dcc" providerId="ADAL" clId="{DB639137-8899-4889-9F15-60E1197458AB}" dt="2024-12-06T18:08:53.553" v="0" actId="47"/>
        <pc:sldMkLst>
          <pc:docMk/>
          <pc:sldMk cId="2803635582" sldId="258"/>
        </pc:sldMkLst>
      </pc:sldChg>
      <pc:sldChg chg="addSp delSp modSp new mod ord">
        <pc:chgData name="Outhai Xayavongsa" userId="3b78b178-c3df-46bc-8142-638fc8b44dcc" providerId="ADAL" clId="{DB639137-8899-4889-9F15-60E1197458AB}" dt="2024-12-06T22:46:06.157" v="6413" actId="20577"/>
        <pc:sldMkLst>
          <pc:docMk/>
          <pc:sldMk cId="1077009770" sldId="259"/>
        </pc:sldMkLst>
        <pc:spChg chg="mod">
          <ac:chgData name="Outhai Xayavongsa" userId="3b78b178-c3df-46bc-8142-638fc8b44dcc" providerId="ADAL" clId="{DB639137-8899-4889-9F15-60E1197458AB}" dt="2024-12-06T22:10:21.131" v="4962" actId="1076"/>
          <ac:spMkLst>
            <pc:docMk/>
            <pc:sldMk cId="1077009770" sldId="259"/>
            <ac:spMk id="2" creationId="{EA78446F-5FA0-1475-FAC9-854C3E08EDB0}"/>
          </ac:spMkLst>
        </pc:spChg>
        <pc:spChg chg="mod">
          <ac:chgData name="Outhai Xayavongsa" userId="3b78b178-c3df-46bc-8142-638fc8b44dcc" providerId="ADAL" clId="{DB639137-8899-4889-9F15-60E1197458AB}" dt="2024-12-06T22:34:54.812" v="5921" actId="120"/>
          <ac:spMkLst>
            <pc:docMk/>
            <pc:sldMk cId="1077009770" sldId="259"/>
            <ac:spMk id="3" creationId="{8346E894-0213-4880-1B98-D6B6FD82D48F}"/>
          </ac:spMkLst>
        </pc:spChg>
        <pc:spChg chg="mod">
          <ac:chgData name="Outhai Xayavongsa" userId="3b78b178-c3df-46bc-8142-638fc8b44dcc" providerId="ADAL" clId="{DB639137-8899-4889-9F15-60E1197458AB}" dt="2024-12-06T22:43:45.232" v="6354" actId="255"/>
          <ac:spMkLst>
            <pc:docMk/>
            <pc:sldMk cId="1077009770" sldId="259"/>
            <ac:spMk id="4" creationId="{8911EDE5-D100-48F2-996A-E2814E9CE5D2}"/>
          </ac:spMkLst>
        </pc:spChg>
        <pc:spChg chg="del mod">
          <ac:chgData name="Outhai Xayavongsa" userId="3b78b178-c3df-46bc-8142-638fc8b44dcc" providerId="ADAL" clId="{DB639137-8899-4889-9F15-60E1197458AB}" dt="2024-12-06T21:23:56.021" v="3461" actId="478"/>
          <ac:spMkLst>
            <pc:docMk/>
            <pc:sldMk cId="1077009770" sldId="259"/>
            <ac:spMk id="5" creationId="{5BE02411-915B-52B9-206D-BC72D283230E}"/>
          </ac:spMkLst>
        </pc:spChg>
        <pc:spChg chg="del">
          <ac:chgData name="Outhai Xayavongsa" userId="3b78b178-c3df-46bc-8142-638fc8b44dcc" providerId="ADAL" clId="{DB639137-8899-4889-9F15-60E1197458AB}" dt="2024-12-06T21:23:59.518" v="3462" actId="478"/>
          <ac:spMkLst>
            <pc:docMk/>
            <pc:sldMk cId="1077009770" sldId="259"/>
            <ac:spMk id="6" creationId="{681AEF49-446F-4E97-F4C7-21F132E0EA21}"/>
          </ac:spMkLst>
        </pc:spChg>
        <pc:spChg chg="add del mod">
          <ac:chgData name="Outhai Xayavongsa" userId="3b78b178-c3df-46bc-8142-638fc8b44dcc" providerId="ADAL" clId="{DB639137-8899-4889-9F15-60E1197458AB}" dt="2024-12-06T21:24:03.008" v="3463" actId="478"/>
          <ac:spMkLst>
            <pc:docMk/>
            <pc:sldMk cId="1077009770" sldId="259"/>
            <ac:spMk id="7" creationId="{D02368FA-C67E-D03B-EA92-C62A49CC2007}"/>
          </ac:spMkLst>
        </pc:spChg>
        <pc:spChg chg="add del mod">
          <ac:chgData name="Outhai Xayavongsa" userId="3b78b178-c3df-46bc-8142-638fc8b44dcc" providerId="ADAL" clId="{DB639137-8899-4889-9F15-60E1197458AB}" dt="2024-12-06T21:24:49.215" v="3475" actId="478"/>
          <ac:spMkLst>
            <pc:docMk/>
            <pc:sldMk cId="1077009770" sldId="259"/>
            <ac:spMk id="8" creationId="{D4589FB1-4DDA-AE37-1BCE-F1D32EE17D45}"/>
          </ac:spMkLst>
        </pc:spChg>
        <pc:spChg chg="add mod">
          <ac:chgData name="Outhai Xayavongsa" userId="3b78b178-c3df-46bc-8142-638fc8b44dcc" providerId="ADAL" clId="{DB639137-8899-4889-9F15-60E1197458AB}" dt="2024-12-06T22:43:53.596" v="6355" actId="255"/>
          <ac:spMkLst>
            <pc:docMk/>
            <pc:sldMk cId="1077009770" sldId="259"/>
            <ac:spMk id="9" creationId="{13C06312-B433-590C-A6F1-6AE7B4D258C4}"/>
          </ac:spMkLst>
        </pc:spChg>
        <pc:spChg chg="add mod">
          <ac:chgData name="Outhai Xayavongsa" userId="3b78b178-c3df-46bc-8142-638fc8b44dcc" providerId="ADAL" clId="{DB639137-8899-4889-9F15-60E1197458AB}" dt="2024-12-06T22:46:06.157" v="6413" actId="20577"/>
          <ac:spMkLst>
            <pc:docMk/>
            <pc:sldMk cId="1077009770" sldId="259"/>
            <ac:spMk id="10" creationId="{1B2EC40A-F445-95D1-96E8-22E8045E05D0}"/>
          </ac:spMkLst>
        </pc:spChg>
        <pc:spChg chg="add mod">
          <ac:chgData name="Outhai Xayavongsa" userId="3b78b178-c3df-46bc-8142-638fc8b44dcc" providerId="ADAL" clId="{DB639137-8899-4889-9F15-60E1197458AB}" dt="2024-12-06T22:34:53.311" v="5920" actId="120"/>
          <ac:spMkLst>
            <pc:docMk/>
            <pc:sldMk cId="1077009770" sldId="259"/>
            <ac:spMk id="11" creationId="{FD160102-D5F1-9B06-33C5-0E4CFFAC8CD7}"/>
          </ac:spMkLst>
        </pc:spChg>
        <pc:spChg chg="add mod">
          <ac:chgData name="Outhai Xayavongsa" userId="3b78b178-c3df-46bc-8142-638fc8b44dcc" providerId="ADAL" clId="{DB639137-8899-4889-9F15-60E1197458AB}" dt="2024-12-06T22:34:51.679" v="5919" actId="120"/>
          <ac:spMkLst>
            <pc:docMk/>
            <pc:sldMk cId="1077009770" sldId="259"/>
            <ac:spMk id="12" creationId="{031274B6-1F5B-0E71-EFEF-5676CC1DF328}"/>
          </ac:spMkLst>
        </pc:spChg>
        <pc:spChg chg="add mod">
          <ac:chgData name="Outhai Xayavongsa" userId="3b78b178-c3df-46bc-8142-638fc8b44dcc" providerId="ADAL" clId="{DB639137-8899-4889-9F15-60E1197458AB}" dt="2024-12-06T21:41:36.154" v="3806" actId="1076"/>
          <ac:spMkLst>
            <pc:docMk/>
            <pc:sldMk cId="1077009770" sldId="259"/>
            <ac:spMk id="13" creationId="{875FE7EA-D12B-4C91-1E74-F3FCB1806298}"/>
          </ac:spMkLst>
        </pc:spChg>
      </pc:sldChg>
      <pc:sldChg chg="del">
        <pc:chgData name="Outhai Xayavongsa" userId="3b78b178-c3df-46bc-8142-638fc8b44dcc" providerId="ADAL" clId="{DB639137-8899-4889-9F15-60E1197458AB}" dt="2024-12-06T18:08:53.553" v="0" actId="47"/>
        <pc:sldMkLst>
          <pc:docMk/>
          <pc:sldMk cId="2749440830" sldId="259"/>
        </pc:sldMkLst>
      </pc:sldChg>
      <pc:sldChg chg="del">
        <pc:chgData name="Outhai Xayavongsa" userId="3b78b178-c3df-46bc-8142-638fc8b44dcc" providerId="ADAL" clId="{DB639137-8899-4889-9F15-60E1197458AB}" dt="2024-12-06T18:08:53.553" v="0" actId="47"/>
        <pc:sldMkLst>
          <pc:docMk/>
          <pc:sldMk cId="3375173059" sldId="260"/>
        </pc:sldMkLst>
      </pc:sldChg>
      <pc:sldChg chg="addSp delSp modSp new mod modNotesTx">
        <pc:chgData name="Outhai Xayavongsa" userId="3b78b178-c3df-46bc-8142-638fc8b44dcc" providerId="ADAL" clId="{DB639137-8899-4889-9F15-60E1197458AB}" dt="2024-12-06T21:23:02.057" v="3450" actId="255"/>
        <pc:sldMkLst>
          <pc:docMk/>
          <pc:sldMk cId="3642854537" sldId="260"/>
        </pc:sldMkLst>
        <pc:spChg chg="del mod">
          <ac:chgData name="Outhai Xayavongsa" userId="3b78b178-c3df-46bc-8142-638fc8b44dcc" providerId="ADAL" clId="{DB639137-8899-4889-9F15-60E1197458AB}" dt="2024-12-06T21:16:16.420" v="3003" actId="478"/>
          <ac:spMkLst>
            <pc:docMk/>
            <pc:sldMk cId="3642854537" sldId="260"/>
            <ac:spMk id="2" creationId="{DCC84DDD-50DD-DE35-FFD9-D672FB46F2E9}"/>
          </ac:spMkLst>
        </pc:spChg>
        <pc:spChg chg="mod">
          <ac:chgData name="Outhai Xayavongsa" userId="3b78b178-c3df-46bc-8142-638fc8b44dcc" providerId="ADAL" clId="{DB639137-8899-4889-9F15-60E1197458AB}" dt="2024-12-06T21:23:02.057" v="3450" actId="255"/>
          <ac:spMkLst>
            <pc:docMk/>
            <pc:sldMk cId="3642854537" sldId="260"/>
            <ac:spMk id="3" creationId="{3852E033-D146-180B-65D7-F826B96E811C}"/>
          </ac:spMkLst>
        </pc:spChg>
        <pc:spChg chg="mod">
          <ac:chgData name="Outhai Xayavongsa" userId="3b78b178-c3df-46bc-8142-638fc8b44dcc" providerId="ADAL" clId="{DB639137-8899-4889-9F15-60E1197458AB}" dt="2024-12-06T21:09:05.438" v="2983" actId="1076"/>
          <ac:spMkLst>
            <pc:docMk/>
            <pc:sldMk cId="3642854537" sldId="260"/>
            <ac:spMk id="4" creationId="{CED2AC4D-57A1-12FA-916B-F68F99841577}"/>
          </ac:spMkLst>
        </pc:spChg>
        <pc:spChg chg="add mod">
          <ac:chgData name="Outhai Xayavongsa" userId="3b78b178-c3df-46bc-8142-638fc8b44dcc" providerId="ADAL" clId="{DB639137-8899-4889-9F15-60E1197458AB}" dt="2024-12-06T21:21:25.446" v="3252" actId="27636"/>
          <ac:spMkLst>
            <pc:docMk/>
            <pc:sldMk cId="3642854537" sldId="260"/>
            <ac:spMk id="6" creationId="{6BB0B14B-5E5B-71DF-F8AD-7549AD68EB37}"/>
          </ac:spMkLst>
        </pc:spChg>
        <pc:picChg chg="add mod">
          <ac:chgData name="Outhai Xayavongsa" userId="3b78b178-c3df-46bc-8142-638fc8b44dcc" providerId="ADAL" clId="{DB639137-8899-4889-9F15-60E1197458AB}" dt="2024-12-06T21:09:31.439" v="2995" actId="14100"/>
          <ac:picMkLst>
            <pc:docMk/>
            <pc:sldMk cId="3642854537" sldId="260"/>
            <ac:picMk id="3074" creationId="{E770F2AF-EC4C-7EB6-0DE1-696468802AF7}"/>
          </ac:picMkLst>
        </pc:picChg>
      </pc:sldChg>
      <pc:sldChg chg="del">
        <pc:chgData name="Outhai Xayavongsa" userId="3b78b178-c3df-46bc-8142-638fc8b44dcc" providerId="ADAL" clId="{DB639137-8899-4889-9F15-60E1197458AB}" dt="2024-12-06T18:08:53.553" v="0" actId="47"/>
        <pc:sldMkLst>
          <pc:docMk/>
          <pc:sldMk cId="2843060221" sldId="261"/>
        </pc:sldMkLst>
      </pc:sldChg>
      <pc:sldChg chg="addSp delSp modSp new mod modNotesTx">
        <pc:chgData name="Outhai Xayavongsa" userId="3b78b178-c3df-46bc-8142-638fc8b44dcc" providerId="ADAL" clId="{DB639137-8899-4889-9F15-60E1197458AB}" dt="2024-12-06T20:48:31.111" v="2552" actId="255"/>
        <pc:sldMkLst>
          <pc:docMk/>
          <pc:sldMk cId="3671648977" sldId="261"/>
        </pc:sldMkLst>
        <pc:spChg chg="mod">
          <ac:chgData name="Outhai Xayavongsa" userId="3b78b178-c3df-46bc-8142-638fc8b44dcc" providerId="ADAL" clId="{DB639137-8899-4889-9F15-60E1197458AB}" dt="2024-12-06T18:50:39.064" v="1177" actId="255"/>
          <ac:spMkLst>
            <pc:docMk/>
            <pc:sldMk cId="3671648977" sldId="261"/>
            <ac:spMk id="2" creationId="{BFE5A6A8-7894-E298-BD2D-376599322BC8}"/>
          </ac:spMkLst>
        </pc:spChg>
        <pc:spChg chg="del mod">
          <ac:chgData name="Outhai Xayavongsa" userId="3b78b178-c3df-46bc-8142-638fc8b44dcc" providerId="ADAL" clId="{DB639137-8899-4889-9F15-60E1197458AB}" dt="2024-12-06T18:26:34.817" v="679" actId="931"/>
          <ac:spMkLst>
            <pc:docMk/>
            <pc:sldMk cId="3671648977" sldId="261"/>
            <ac:spMk id="3" creationId="{CD428B80-4AAB-69A2-3349-8ADB520997ED}"/>
          </ac:spMkLst>
        </pc:spChg>
        <pc:spChg chg="mod">
          <ac:chgData name="Outhai Xayavongsa" userId="3b78b178-c3df-46bc-8142-638fc8b44dcc" providerId="ADAL" clId="{DB639137-8899-4889-9F15-60E1197458AB}" dt="2024-12-06T20:48:31.111" v="2552" actId="255"/>
          <ac:spMkLst>
            <pc:docMk/>
            <pc:sldMk cId="3671648977" sldId="261"/>
            <ac:spMk id="4" creationId="{34C9EE9F-DB82-2AD5-817F-179739ACD722}"/>
          </ac:spMkLst>
        </pc:spChg>
        <pc:picChg chg="add mod">
          <ac:chgData name="Outhai Xayavongsa" userId="3b78b178-c3df-46bc-8142-638fc8b44dcc" providerId="ADAL" clId="{DB639137-8899-4889-9F15-60E1197458AB}" dt="2024-12-06T18:36:04.165" v="748" actId="14100"/>
          <ac:picMkLst>
            <pc:docMk/>
            <pc:sldMk cId="3671648977" sldId="261"/>
            <ac:picMk id="6" creationId="{10F361A8-5148-57A3-7FA5-5B11E89FF3D9}"/>
          </ac:picMkLst>
        </pc:picChg>
      </pc:sldChg>
      <pc:sldChg chg="del">
        <pc:chgData name="Outhai Xayavongsa" userId="3b78b178-c3df-46bc-8142-638fc8b44dcc" providerId="ADAL" clId="{DB639137-8899-4889-9F15-60E1197458AB}" dt="2024-12-06T18:08:53.553" v="0" actId="47"/>
        <pc:sldMkLst>
          <pc:docMk/>
          <pc:sldMk cId="802042087" sldId="262"/>
        </pc:sldMkLst>
      </pc:sldChg>
      <pc:sldChg chg="addSp delSp modSp new mod modNotesTx">
        <pc:chgData name="Outhai Xayavongsa" userId="3b78b178-c3df-46bc-8142-638fc8b44dcc" providerId="ADAL" clId="{DB639137-8899-4889-9F15-60E1197458AB}" dt="2024-12-06T21:27:08.422" v="3586" actId="20577"/>
        <pc:sldMkLst>
          <pc:docMk/>
          <pc:sldMk cId="3154925708" sldId="262"/>
        </pc:sldMkLst>
        <pc:spChg chg="mod">
          <ac:chgData name="Outhai Xayavongsa" userId="3b78b178-c3df-46bc-8142-638fc8b44dcc" providerId="ADAL" clId="{DB639137-8899-4889-9F15-60E1197458AB}" dt="2024-12-06T20:28:31.378" v="2545" actId="20577"/>
          <ac:spMkLst>
            <pc:docMk/>
            <pc:sldMk cId="3154925708" sldId="262"/>
            <ac:spMk id="2" creationId="{61D8417E-F971-8814-D396-5636B2283179}"/>
          </ac:spMkLst>
        </pc:spChg>
        <pc:spChg chg="mod">
          <ac:chgData name="Outhai Xayavongsa" userId="3b78b178-c3df-46bc-8142-638fc8b44dcc" providerId="ADAL" clId="{DB639137-8899-4889-9F15-60E1197458AB}" dt="2024-12-06T21:27:08.422" v="3586" actId="20577"/>
          <ac:spMkLst>
            <pc:docMk/>
            <pc:sldMk cId="3154925708" sldId="262"/>
            <ac:spMk id="3" creationId="{44536BC0-B05B-24E8-A29A-296FB0F1253E}"/>
          </ac:spMkLst>
        </pc:spChg>
        <pc:spChg chg="del mod">
          <ac:chgData name="Outhai Xayavongsa" userId="3b78b178-c3df-46bc-8142-638fc8b44dcc" providerId="ADAL" clId="{DB639137-8899-4889-9F15-60E1197458AB}" dt="2024-12-06T19:13:23.884" v="1741"/>
          <ac:spMkLst>
            <pc:docMk/>
            <pc:sldMk cId="3154925708" sldId="262"/>
            <ac:spMk id="4" creationId="{312512F0-BF38-5C70-4183-1144F054B1B9}"/>
          </ac:spMkLst>
        </pc:spChg>
        <pc:spChg chg="add mod">
          <ac:chgData name="Outhai Xayavongsa" userId="3b78b178-c3df-46bc-8142-638fc8b44dcc" providerId="ADAL" clId="{DB639137-8899-4889-9F15-60E1197458AB}" dt="2024-12-06T20:07:30.350" v="2425" actId="1076"/>
          <ac:spMkLst>
            <pc:docMk/>
            <pc:sldMk cId="3154925708" sldId="262"/>
            <ac:spMk id="6" creationId="{83BB986A-FD4A-5D8C-D33F-69EF84BBBE97}"/>
          </ac:spMkLst>
        </pc:spChg>
        <pc:spChg chg="add mod">
          <ac:chgData name="Outhai Xayavongsa" userId="3b78b178-c3df-46bc-8142-638fc8b44dcc" providerId="ADAL" clId="{DB639137-8899-4889-9F15-60E1197458AB}" dt="2024-12-06T20:06:36.330" v="2423" actId="1076"/>
          <ac:spMkLst>
            <pc:docMk/>
            <pc:sldMk cId="3154925708" sldId="262"/>
            <ac:spMk id="8" creationId="{980ECC52-9204-5AFF-1B67-398E153ED9DC}"/>
          </ac:spMkLst>
        </pc:spChg>
        <pc:picChg chg="add mod">
          <ac:chgData name="Outhai Xayavongsa" userId="3b78b178-c3df-46bc-8142-638fc8b44dcc" providerId="ADAL" clId="{DB639137-8899-4889-9F15-60E1197458AB}" dt="2024-12-06T20:06:38.306" v="2424" actId="1076"/>
          <ac:picMkLst>
            <pc:docMk/>
            <pc:sldMk cId="3154925708" sldId="262"/>
            <ac:picMk id="1026" creationId="{BEB476D7-02C0-5DB6-81EE-2DD392EE9540}"/>
          </ac:picMkLst>
        </pc:picChg>
      </pc:sldChg>
      <pc:sldChg chg="addSp delSp modSp new mod modNotesTx">
        <pc:chgData name="Outhai Xayavongsa" userId="3b78b178-c3df-46bc-8142-638fc8b44dcc" providerId="ADAL" clId="{DB639137-8899-4889-9F15-60E1197458AB}" dt="2024-12-06T20:28:36.988" v="2546"/>
        <pc:sldMkLst>
          <pc:docMk/>
          <pc:sldMk cId="378231850" sldId="263"/>
        </pc:sldMkLst>
        <pc:spChg chg="mod">
          <ac:chgData name="Outhai Xayavongsa" userId="3b78b178-c3df-46bc-8142-638fc8b44dcc" providerId="ADAL" clId="{DB639137-8899-4889-9F15-60E1197458AB}" dt="2024-12-06T20:28:36.988" v="2546"/>
          <ac:spMkLst>
            <pc:docMk/>
            <pc:sldMk cId="378231850" sldId="263"/>
            <ac:spMk id="2" creationId="{C7419DD1-2839-795D-267C-F75437B4BC8B}"/>
          </ac:spMkLst>
        </pc:spChg>
        <pc:spChg chg="mod">
          <ac:chgData name="Outhai Xayavongsa" userId="3b78b178-c3df-46bc-8142-638fc8b44dcc" providerId="ADAL" clId="{DB639137-8899-4889-9F15-60E1197458AB}" dt="2024-12-06T20:27:09.664" v="2523" actId="1076"/>
          <ac:spMkLst>
            <pc:docMk/>
            <pc:sldMk cId="378231850" sldId="263"/>
            <ac:spMk id="3" creationId="{6E2C6C46-1A5C-BF83-D647-435A1E83E4BC}"/>
          </ac:spMkLst>
        </pc:spChg>
        <pc:spChg chg="del mod">
          <ac:chgData name="Outhai Xayavongsa" userId="3b78b178-c3df-46bc-8142-638fc8b44dcc" providerId="ADAL" clId="{DB639137-8899-4889-9F15-60E1197458AB}" dt="2024-12-06T20:09:46.099" v="2426" actId="931"/>
          <ac:spMkLst>
            <pc:docMk/>
            <pc:sldMk cId="378231850" sldId="263"/>
            <ac:spMk id="4" creationId="{86361EE7-9912-EADF-335B-B464CDC8C9E7}"/>
          </ac:spMkLst>
        </pc:spChg>
        <pc:spChg chg="add del">
          <ac:chgData name="Outhai Xayavongsa" userId="3b78b178-c3df-46bc-8142-638fc8b44dcc" providerId="ADAL" clId="{DB639137-8899-4889-9F15-60E1197458AB}" dt="2024-12-06T20:12:09.912" v="2432" actId="478"/>
          <ac:spMkLst>
            <pc:docMk/>
            <pc:sldMk cId="378231850" sldId="263"/>
            <ac:spMk id="8" creationId="{94561718-7B04-63B3-51CC-6C5D6B95F007}"/>
          </ac:spMkLst>
        </pc:spChg>
        <pc:spChg chg="add del mod">
          <ac:chgData name="Outhai Xayavongsa" userId="3b78b178-c3df-46bc-8142-638fc8b44dcc" providerId="ADAL" clId="{DB639137-8899-4889-9F15-60E1197458AB}" dt="2024-12-06T20:13:59.157" v="2444" actId="478"/>
          <ac:spMkLst>
            <pc:docMk/>
            <pc:sldMk cId="378231850" sldId="263"/>
            <ac:spMk id="12" creationId="{05390512-AF01-52D0-0A4B-6063C9F14632}"/>
          </ac:spMkLst>
        </pc:spChg>
        <pc:spChg chg="add mod">
          <ac:chgData name="Outhai Xayavongsa" userId="3b78b178-c3df-46bc-8142-638fc8b44dcc" providerId="ADAL" clId="{DB639137-8899-4889-9F15-60E1197458AB}" dt="2024-12-06T20:27:22.125" v="2524" actId="1076"/>
          <ac:spMkLst>
            <pc:docMk/>
            <pc:sldMk cId="378231850" sldId="263"/>
            <ac:spMk id="13" creationId="{E6779677-D100-0801-6BFB-F194E8CD3ACB}"/>
          </ac:spMkLst>
        </pc:spChg>
        <pc:spChg chg="add mod">
          <ac:chgData name="Outhai Xayavongsa" userId="3b78b178-c3df-46bc-8142-638fc8b44dcc" providerId="ADAL" clId="{DB639137-8899-4889-9F15-60E1197458AB}" dt="2024-12-06T20:27:43.890" v="2530" actId="255"/>
          <ac:spMkLst>
            <pc:docMk/>
            <pc:sldMk cId="378231850" sldId="263"/>
            <ac:spMk id="15" creationId="{32ACC052-241F-2A57-F047-C480DDE856C6}"/>
          </ac:spMkLst>
        </pc:spChg>
        <pc:picChg chg="add del mod">
          <ac:chgData name="Outhai Xayavongsa" userId="3b78b178-c3df-46bc-8142-638fc8b44dcc" providerId="ADAL" clId="{DB639137-8899-4889-9F15-60E1197458AB}" dt="2024-12-06T20:13:54.849" v="2443" actId="478"/>
          <ac:picMkLst>
            <pc:docMk/>
            <pc:sldMk cId="378231850" sldId="263"/>
            <ac:picMk id="6" creationId="{567552CC-F09D-0F50-1319-441E68682150}"/>
          </ac:picMkLst>
        </pc:picChg>
        <pc:picChg chg="add mod">
          <ac:chgData name="Outhai Xayavongsa" userId="3b78b178-c3df-46bc-8142-638fc8b44dcc" providerId="ADAL" clId="{DB639137-8899-4889-9F15-60E1197458AB}" dt="2024-12-06T20:27:36.367" v="2529" actId="1076"/>
          <ac:picMkLst>
            <pc:docMk/>
            <pc:sldMk cId="378231850" sldId="263"/>
            <ac:picMk id="10" creationId="{C438BD5D-4951-55E9-1D45-10A9FA34F0DC}"/>
          </ac:picMkLst>
        </pc:picChg>
      </pc:sldChg>
      <pc:sldChg chg="del">
        <pc:chgData name="Outhai Xayavongsa" userId="3b78b178-c3df-46bc-8142-638fc8b44dcc" providerId="ADAL" clId="{DB639137-8899-4889-9F15-60E1197458AB}" dt="2024-12-06T18:08:53.553" v="0" actId="47"/>
        <pc:sldMkLst>
          <pc:docMk/>
          <pc:sldMk cId="3158673605" sldId="263"/>
        </pc:sldMkLst>
      </pc:sldChg>
      <pc:sldChg chg="addSp delSp modSp new mod modNotesTx">
        <pc:chgData name="Outhai Xayavongsa" userId="3b78b178-c3df-46bc-8142-638fc8b44dcc" providerId="ADAL" clId="{DB639137-8899-4889-9F15-60E1197458AB}" dt="2024-12-06T21:05:25.058" v="2980" actId="20577"/>
        <pc:sldMkLst>
          <pc:docMk/>
          <pc:sldMk cId="782505494" sldId="264"/>
        </pc:sldMkLst>
        <pc:spChg chg="mod">
          <ac:chgData name="Outhai Xayavongsa" userId="3b78b178-c3df-46bc-8142-638fc8b44dcc" providerId="ADAL" clId="{DB639137-8899-4889-9F15-60E1197458AB}" dt="2024-12-06T20:53:14.996" v="2579" actId="20577"/>
          <ac:spMkLst>
            <pc:docMk/>
            <pc:sldMk cId="782505494" sldId="264"/>
            <ac:spMk id="2" creationId="{6823853C-3375-08FA-34B7-F4C37356EA99}"/>
          </ac:spMkLst>
        </pc:spChg>
        <pc:spChg chg="mod">
          <ac:chgData name="Outhai Xayavongsa" userId="3b78b178-c3df-46bc-8142-638fc8b44dcc" providerId="ADAL" clId="{DB639137-8899-4889-9F15-60E1197458AB}" dt="2024-12-06T21:05:07.305" v="2978" actId="255"/>
          <ac:spMkLst>
            <pc:docMk/>
            <pc:sldMk cId="782505494" sldId="264"/>
            <ac:spMk id="3" creationId="{55784E16-E347-16C0-BCB6-20E9255FD0A6}"/>
          </ac:spMkLst>
        </pc:spChg>
        <pc:spChg chg="mod">
          <ac:chgData name="Outhai Xayavongsa" userId="3b78b178-c3df-46bc-8142-638fc8b44dcc" providerId="ADAL" clId="{DB639137-8899-4889-9F15-60E1197458AB}" dt="2024-12-06T21:05:03.731" v="2977" actId="255"/>
          <ac:spMkLst>
            <pc:docMk/>
            <pc:sldMk cId="782505494" sldId="264"/>
            <ac:spMk id="4" creationId="{CF247562-A6E4-0C84-CBD7-153F9DE8EC16}"/>
          </ac:spMkLst>
        </pc:spChg>
        <pc:spChg chg="add del mod">
          <ac:chgData name="Outhai Xayavongsa" userId="3b78b178-c3df-46bc-8142-638fc8b44dcc" providerId="ADAL" clId="{DB639137-8899-4889-9F15-60E1197458AB}" dt="2024-12-06T21:03:24.148" v="2916"/>
          <ac:spMkLst>
            <pc:docMk/>
            <pc:sldMk cId="782505494" sldId="264"/>
            <ac:spMk id="5" creationId="{D029B9A1-4132-9DAD-83D7-0BF777937C08}"/>
          </ac:spMkLst>
        </pc:spChg>
        <pc:spChg chg="add del mod">
          <ac:chgData name="Outhai Xayavongsa" userId="3b78b178-c3df-46bc-8142-638fc8b44dcc" providerId="ADAL" clId="{DB639137-8899-4889-9F15-60E1197458AB}" dt="2024-12-06T21:03:24.148" v="2914"/>
          <ac:spMkLst>
            <pc:docMk/>
            <pc:sldMk cId="782505494" sldId="264"/>
            <ac:spMk id="6" creationId="{CD94D852-F1D9-2D26-CC8A-7092EBA3C56F}"/>
          </ac:spMkLst>
        </pc:spChg>
        <pc:spChg chg="add del mod">
          <ac:chgData name="Outhai Xayavongsa" userId="3b78b178-c3df-46bc-8142-638fc8b44dcc" providerId="ADAL" clId="{DB639137-8899-4889-9F15-60E1197458AB}" dt="2024-12-06T21:03:33.392" v="2920"/>
          <ac:spMkLst>
            <pc:docMk/>
            <pc:sldMk cId="782505494" sldId="264"/>
            <ac:spMk id="7" creationId="{BF31D121-454E-6B28-23EB-6D571567BAC5}"/>
          </ac:spMkLst>
        </pc:spChg>
      </pc:sldChg>
      <pc:sldChg chg="del">
        <pc:chgData name="Outhai Xayavongsa" userId="3b78b178-c3df-46bc-8142-638fc8b44dcc" providerId="ADAL" clId="{DB639137-8899-4889-9F15-60E1197458AB}" dt="2024-12-06T18:08:53.553" v="0" actId="47"/>
        <pc:sldMkLst>
          <pc:docMk/>
          <pc:sldMk cId="1739246368" sldId="264"/>
        </pc:sldMkLst>
      </pc:sldChg>
      <pc:sldChg chg="new del">
        <pc:chgData name="Outhai Xayavongsa" userId="3b78b178-c3df-46bc-8142-638fc8b44dcc" providerId="ADAL" clId="{DB639137-8899-4889-9F15-60E1197458AB}" dt="2024-12-06T20:12:34.083" v="2435" actId="47"/>
        <pc:sldMkLst>
          <pc:docMk/>
          <pc:sldMk cId="2354285229" sldId="264"/>
        </pc:sldMkLst>
      </pc:sldChg>
      <pc:sldChg chg="del">
        <pc:chgData name="Outhai Xayavongsa" userId="3b78b178-c3df-46bc-8142-638fc8b44dcc" providerId="ADAL" clId="{DB639137-8899-4889-9F15-60E1197458AB}" dt="2024-12-06T18:08:53.553" v="0" actId="47"/>
        <pc:sldMkLst>
          <pc:docMk/>
          <pc:sldMk cId="3701998400" sldId="265"/>
        </pc:sldMkLst>
      </pc:sldChg>
      <pc:sldChg chg="del">
        <pc:chgData name="Outhai Xayavongsa" userId="3b78b178-c3df-46bc-8142-638fc8b44dcc" providerId="ADAL" clId="{DB639137-8899-4889-9F15-60E1197458AB}" dt="2024-12-06T18:08:53.553" v="0" actId="47"/>
        <pc:sldMkLst>
          <pc:docMk/>
          <pc:sldMk cId="1323968101" sldId="266"/>
        </pc:sldMkLst>
      </pc:sldChg>
      <pc:sldChg chg="del">
        <pc:chgData name="Outhai Xayavongsa" userId="3b78b178-c3df-46bc-8142-638fc8b44dcc" providerId="ADAL" clId="{DB639137-8899-4889-9F15-60E1197458AB}" dt="2024-12-06T18:08:53.553" v="0" actId="47"/>
        <pc:sldMkLst>
          <pc:docMk/>
          <pc:sldMk cId="3196516712" sldId="267"/>
        </pc:sldMkLst>
      </pc:sldChg>
      <pc:sldChg chg="del">
        <pc:chgData name="Outhai Xayavongsa" userId="3b78b178-c3df-46bc-8142-638fc8b44dcc" providerId="ADAL" clId="{DB639137-8899-4889-9F15-60E1197458AB}" dt="2024-12-06T18:08:53.553" v="0" actId="47"/>
        <pc:sldMkLst>
          <pc:docMk/>
          <pc:sldMk cId="1662621833" sldId="268"/>
        </pc:sldMkLst>
      </pc:sldChg>
      <pc:sldChg chg="del">
        <pc:chgData name="Outhai Xayavongsa" userId="3b78b178-c3df-46bc-8142-638fc8b44dcc" providerId="ADAL" clId="{DB639137-8899-4889-9F15-60E1197458AB}" dt="2024-12-06T18:08:53.553" v="0" actId="47"/>
        <pc:sldMkLst>
          <pc:docMk/>
          <pc:sldMk cId="3703362562" sldId="269"/>
        </pc:sldMkLst>
      </pc:sldChg>
      <pc:sldChg chg="del">
        <pc:chgData name="Outhai Xayavongsa" userId="3b78b178-c3df-46bc-8142-638fc8b44dcc" providerId="ADAL" clId="{DB639137-8899-4889-9F15-60E1197458AB}" dt="2024-12-06T18:08:53.553" v="0" actId="47"/>
        <pc:sldMkLst>
          <pc:docMk/>
          <pc:sldMk cId="2970348676" sldId="270"/>
        </pc:sldMkLst>
      </pc:sldChg>
    </pc:docChg>
  </pc:docChgLst>
</pc:chgInfo>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32.10703" units="1/cm"/>
          <inkml:channelProperty channel="Y" name="resolution" value="32.14286" units="1/cm"/>
          <inkml:channelProperty channel="T" name="resolution" value="1" units="1/dev"/>
        </inkml:channelProperties>
      </inkml:inkSource>
      <inkml:timestamp xml:id="ts0" timeString="2024-12-07T02:51:25.009"/>
    </inkml:context>
    <inkml:brush xml:id="br0">
      <inkml:brushProperty name="width" value="0.08819" units="cm"/>
      <inkml:brushProperty name="height" value="0.35278" units="cm"/>
      <inkml:brushProperty name="color" value="#92D050"/>
      <inkml:brushProperty name="tip" value="rectangle"/>
      <inkml:brushProperty name="rasterOp" value="maskPen"/>
    </inkml:brush>
  </inkml:definitions>
  <iact:action type="add" startTime="34900">
    <iact:property name="dataType"/>
    <iact:actionData xml:id="d0">
      <inkml:trace xmlns:inkml="http://www.w3.org/2003/InkML" xml:id="stk0" contextRef="#ctx0" brushRef="#br0">4009 7509 0,'0'0'0,"-44"0"61,-22 0-61,-1 0 31,-66 23-31,0 21 31,89-22-30,0 0 14,-1 0-14,-21 23 29,66-23-29,-22-22 30,22 44-30,-22-22 29,0 45-29,-1 66 29,-21 44-29,44-44 30,-22 0-31,22 0 31,0-23-30,0 1 30,0 0-31,22 0 31,-22-23-31,0 23 31,22 22-30,-22 0 30,0-67-31,0 1 31,0 21-30,0 23 30,-22 0-31,22-23 31,0-43-30,22-23 29,-22 0-29,0 0 46,22-22 0,1 0-47,132 0 31,22 0-30,66-22 30,-65 22-31,-23 0 31,-111 0-31</inkml:trace>
    </iact:actionData>
  </iact:action>
</iact:action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45DF1B-91A4-4AC1-8F4C-C310F466FB3D}" type="datetimeFigureOut">
              <a:rPr lang="en-US" smtClean="0"/>
              <a:t>12/6/2024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4DEFA5-60BD-4252-B9C4-8CCC4C6B5E85}" type="slidenum">
              <a:rPr lang="en-US" smtClean="0"/>
              <a:t>‹#›</a:t>
            </a:fld>
            <a:endParaRPr lang="en-US"/>
          </a:p>
        </p:txBody>
      </p:sp>
    </p:spTree>
    <p:extLst>
      <p:ext uri="{BB962C8B-B14F-4D97-AF65-F5344CB8AC3E}">
        <p14:creationId xmlns:p14="http://schemas.microsoft.com/office/powerpoint/2010/main" val="3200889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Thank you, </a:t>
            </a:r>
            <a:r>
              <a:rPr lang="en-US" dirty="0"/>
              <a:t>Daniel</a:t>
            </a:r>
            <a:r>
              <a:rPr lang="en-US"/>
              <a:t>! </a:t>
            </a:r>
            <a:r>
              <a:rPr lang="en-US" dirty="0"/>
              <a:t>Let’s explore a couple of key EDA observations. This brightness distribution shows most images fall between 100 and 120, with fewer extremely dark or bright samples. Low brightness, below 50, can obscure text, while high brightness, above 180, risks washing it out. Preprocessing adjustments, such as normalization and contrast enhancement, are essential to standardize image quality. It will improve OCR accuracy and robust model performance.</a:t>
            </a:r>
          </a:p>
        </p:txBody>
      </p:sp>
      <p:sp>
        <p:nvSpPr>
          <p:cNvPr id="4" name="Slide Number Placeholder 3"/>
          <p:cNvSpPr>
            <a:spLocks noGrp="1"/>
          </p:cNvSpPr>
          <p:nvPr>
            <p:ph type="sldNum" sz="quarter" idx="5"/>
          </p:nvPr>
        </p:nvSpPr>
        <p:spPr/>
        <p:txBody>
          <a:bodyPr/>
          <a:lstStyle/>
          <a:p>
            <a:fld id="{0A4DEFA5-60BD-4252-B9C4-8CCC4C6B5E85}" type="slidenum">
              <a:rPr lang="en-US" smtClean="0"/>
              <a:t>1</a:t>
            </a:fld>
            <a:endParaRPr lang="en-US"/>
          </a:p>
        </p:txBody>
      </p:sp>
    </p:spTree>
    <p:extLst>
      <p:ext uri="{BB962C8B-B14F-4D97-AF65-F5344CB8AC3E}">
        <p14:creationId xmlns:p14="http://schemas.microsoft.com/office/powerpoint/2010/main" val="35256448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let’s examine our Feature Analysis using the Correlation Heatmap. The strongest correlation is between aspect ratio and height, indicating that taller images are narrower and require resizing to maintain text proportions during preprocessing. Aspect ratio and width show that wider images correlate with higher aspect ratios, emphasizing the need for consistent width scaling. The correlation between contrast and sharpness highlights that sharper images improve contrast, enhancing text clarity. These findings underscore the importance of tailored resizing, sharpening, and contrast adjustments to standardize inputs and achieve optimal OCR accuracy</a:t>
            </a:r>
          </a:p>
        </p:txBody>
      </p:sp>
      <p:sp>
        <p:nvSpPr>
          <p:cNvPr id="4" name="Slide Number Placeholder 3"/>
          <p:cNvSpPr>
            <a:spLocks noGrp="1"/>
          </p:cNvSpPr>
          <p:nvPr>
            <p:ph type="sldNum" sz="quarter" idx="5"/>
          </p:nvPr>
        </p:nvSpPr>
        <p:spPr/>
        <p:txBody>
          <a:bodyPr/>
          <a:lstStyle/>
          <a:p>
            <a:fld id="{0A4DEFA5-60BD-4252-B9C4-8CCC4C6B5E85}" type="slidenum">
              <a:rPr lang="en-US" smtClean="0"/>
              <a:t>2</a:t>
            </a:fld>
            <a:endParaRPr lang="en-US"/>
          </a:p>
        </p:txBody>
      </p:sp>
    </p:spTree>
    <p:extLst>
      <p:ext uri="{BB962C8B-B14F-4D97-AF65-F5344CB8AC3E}">
        <p14:creationId xmlns:p14="http://schemas.microsoft.com/office/powerpoint/2010/main" val="15194724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implemented EasyOCR as one of the two OCR approaches. EasyOCR is a lightweight, pre-trained tool that uses rule-based methods to detect and extract text from images. By configuring a language-specific reader (easyocr.Reader(["en"])), we efficiently processed image data, focusing on simpler layouts with clear text. EasyOCR was especially effective for straightforward text recognition due to its speed and ease of use. However, the rule-based design revealed limitations in handling noisy data, distorted text, or complex layouts. Despite this, EasyOCR provided a reliable foundation for text extraction in simpler scenarios.</a:t>
            </a:r>
          </a:p>
        </p:txBody>
      </p:sp>
      <p:sp>
        <p:nvSpPr>
          <p:cNvPr id="4" name="Slide Number Placeholder 3"/>
          <p:cNvSpPr>
            <a:spLocks noGrp="1"/>
          </p:cNvSpPr>
          <p:nvPr>
            <p:ph type="sldNum" sz="quarter" idx="5"/>
          </p:nvPr>
        </p:nvSpPr>
        <p:spPr/>
        <p:txBody>
          <a:bodyPr/>
          <a:lstStyle/>
          <a:p>
            <a:fld id="{0A4DEFA5-60BD-4252-B9C4-8CCC4C6B5E85}" type="slidenum">
              <a:rPr lang="en-US" smtClean="0"/>
              <a:t>3</a:t>
            </a:fld>
            <a:endParaRPr lang="en-US"/>
          </a:p>
        </p:txBody>
      </p:sp>
    </p:spTree>
    <p:extLst>
      <p:ext uri="{BB962C8B-B14F-4D97-AF65-F5344CB8AC3E}">
        <p14:creationId xmlns:p14="http://schemas.microsoft.com/office/powerpoint/2010/main" val="20793546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TrOCR, a transformer-based model that integrates image processing and text generation using its VisionEncoderDecoder architecture. The model’s ability to handle complex layouts, including noisy backgrounds and varied text orientations, makes it highly effective for advanced OCR tasks. TrOCR leverages RGB preprocessing to ensure images are optimally prepared for pixel value extraction, while text tokenization transforms model outputs into readable text. The code snippet illustrates the initialization of </a:t>
            </a:r>
            <a:r>
              <a:rPr lang="en-US" dirty="0" err="1"/>
              <a:t>TrOCR's</a:t>
            </a:r>
            <a:r>
              <a:rPr lang="en-US" dirty="0"/>
              <a:t> processor and model, essential components for processing images and generating predictions.</a:t>
            </a:r>
          </a:p>
        </p:txBody>
      </p:sp>
      <p:sp>
        <p:nvSpPr>
          <p:cNvPr id="4" name="Slide Number Placeholder 3"/>
          <p:cNvSpPr>
            <a:spLocks noGrp="1"/>
          </p:cNvSpPr>
          <p:nvPr>
            <p:ph type="sldNum" sz="quarter" idx="5"/>
          </p:nvPr>
        </p:nvSpPr>
        <p:spPr/>
        <p:txBody>
          <a:bodyPr/>
          <a:lstStyle/>
          <a:p>
            <a:fld id="{0A4DEFA5-60BD-4252-B9C4-8CCC4C6B5E85}" type="slidenum">
              <a:rPr lang="en-US" smtClean="0"/>
              <a:t>4</a:t>
            </a:fld>
            <a:endParaRPr lang="en-US"/>
          </a:p>
        </p:txBody>
      </p:sp>
    </p:spTree>
    <p:extLst>
      <p:ext uri="{BB962C8B-B14F-4D97-AF65-F5344CB8AC3E}">
        <p14:creationId xmlns:p14="http://schemas.microsoft.com/office/powerpoint/2010/main" val="29544577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a:t>
            </a:r>
            <a:r>
              <a:rPr lang="en-US" b="1" dirty="0"/>
              <a:t>EasyOCR</a:t>
            </a:r>
            <a:r>
              <a:rPr lang="en-US" dirty="0"/>
              <a:t>, we leveraged its pre-trained capabilities, bypassing the need for additional training. Validation was straightforward, utilizing Word Error Rate (WER) and Character Error Rate (CER) to assess performance against ground truth text. While its efficiency made it ideal for clean, simple layouts, its rule-based approach struggled with noisy or distorted text.</a:t>
            </a:r>
          </a:p>
          <a:p>
            <a:endParaRPr lang="en-US" dirty="0"/>
          </a:p>
          <a:p>
            <a:r>
              <a:rPr lang="en-US" dirty="0"/>
              <a:t>For </a:t>
            </a:r>
            <a:r>
              <a:rPr lang="en-US" b="1" dirty="0"/>
              <a:t>TrOCR</a:t>
            </a:r>
            <a:r>
              <a:rPr lang="en-US" dirty="0"/>
              <a:t>, its transformer-based VisionEncoderDecoder architecture was utilized to process preprocessed RGB images into pixel values. Following the modeling method snippet, predictions were generated and decoded using its tokenizer. Validation compared these predictions to ground truth using WER and CER, showcasing its ability to handle complex layouts without further fine-tuning.</a:t>
            </a:r>
          </a:p>
        </p:txBody>
      </p:sp>
      <p:sp>
        <p:nvSpPr>
          <p:cNvPr id="4" name="Slide Number Placeholder 3"/>
          <p:cNvSpPr>
            <a:spLocks noGrp="1"/>
          </p:cNvSpPr>
          <p:nvPr>
            <p:ph type="sldNum" sz="quarter" idx="5"/>
          </p:nvPr>
        </p:nvSpPr>
        <p:spPr/>
        <p:txBody>
          <a:bodyPr/>
          <a:lstStyle/>
          <a:p>
            <a:fld id="{0A4DEFA5-60BD-4252-B9C4-8CCC4C6B5E85}" type="slidenum">
              <a:rPr lang="en-US" smtClean="0"/>
              <a:t>5</a:t>
            </a:fld>
            <a:endParaRPr lang="en-US"/>
          </a:p>
        </p:txBody>
      </p:sp>
    </p:spTree>
    <p:extLst>
      <p:ext uri="{BB962C8B-B14F-4D97-AF65-F5344CB8AC3E}">
        <p14:creationId xmlns:p14="http://schemas.microsoft.com/office/powerpoint/2010/main" val="25789596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Ground truth is essential for OCR model evaluation, providing the benchmark for measuring performance. Accurate annotations paired with bounding boxes align predictions with the original text in the images, enabling reliable computation of performance metrics like WER and CER. Without ground truth, these metrics cannot be computed, and evaluation would lack a reference point. Ground truth also serves as a debugging tool, revealing misalignments between predictions and annotations to identify preprocessing or modeling issues. By incorporating diverse text orientations and sizes, we ensured a comprehensive validation process that captured each model's strengths and limitations, refining performance insights.</a:t>
            </a:r>
          </a:p>
        </p:txBody>
      </p:sp>
      <p:sp>
        <p:nvSpPr>
          <p:cNvPr id="4" name="Slide Number Placeholder 3"/>
          <p:cNvSpPr>
            <a:spLocks noGrp="1"/>
          </p:cNvSpPr>
          <p:nvPr>
            <p:ph type="sldNum" sz="quarter" idx="5"/>
          </p:nvPr>
        </p:nvSpPr>
        <p:spPr/>
        <p:txBody>
          <a:bodyPr/>
          <a:lstStyle/>
          <a:p>
            <a:fld id="{0A4DEFA5-60BD-4252-B9C4-8CCC4C6B5E85}" type="slidenum">
              <a:rPr lang="en-US" smtClean="0"/>
              <a:t>6</a:t>
            </a:fld>
            <a:endParaRPr lang="en-US"/>
          </a:p>
        </p:txBody>
      </p:sp>
    </p:spTree>
    <p:extLst>
      <p:ext uri="{BB962C8B-B14F-4D97-AF65-F5344CB8AC3E}">
        <p14:creationId xmlns:p14="http://schemas.microsoft.com/office/powerpoint/2010/main" val="381886133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12/6/2024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12/6/2024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12/6/2024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12/6/2024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12/6/2024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12/6/2024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12/6/2024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4.xml"/><Relationship Id="rId7" Type="http://schemas.openxmlformats.org/officeDocument/2006/relationships/image" Target="../media/image8.png"/><Relationship Id="rId2" Type="http://schemas.openxmlformats.org/officeDocument/2006/relationships/audio" Target="../media/media4.m4a"/><Relationship Id="rId1" Type="http://schemas.microsoft.com/office/2007/relationships/media" Target="../media/media4.m4a"/><Relationship Id="rId6" Type="http://schemas.microsoft.com/office/2011/relationships/inkAction" Target="../ink/inkAction1.xml"/><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25D9E-E758-61D2-53F9-EAF427BBE47F}"/>
              </a:ext>
            </a:extLst>
          </p:cNvPr>
          <p:cNvSpPr>
            <a:spLocks noGrp="1"/>
          </p:cNvSpPr>
          <p:nvPr>
            <p:ph type="title"/>
          </p:nvPr>
        </p:nvSpPr>
        <p:spPr/>
        <p:txBody>
          <a:bodyPr/>
          <a:lstStyle/>
          <a:p>
            <a:r>
              <a:rPr lang="en-US" dirty="0"/>
              <a:t>EXPLORATORY DATA ANALYSIS</a:t>
            </a:r>
          </a:p>
        </p:txBody>
      </p:sp>
      <p:sp>
        <p:nvSpPr>
          <p:cNvPr id="3" name="Content Placeholder 2">
            <a:extLst>
              <a:ext uri="{FF2B5EF4-FFF2-40B4-BE49-F238E27FC236}">
                <a16:creationId xmlns:a16="http://schemas.microsoft.com/office/drawing/2014/main" id="{9CA220D4-790B-93F0-46C3-37F89EBAB169}"/>
              </a:ext>
            </a:extLst>
          </p:cNvPr>
          <p:cNvSpPr>
            <a:spLocks noGrp="1"/>
          </p:cNvSpPr>
          <p:nvPr>
            <p:ph sz="half" idx="1"/>
          </p:nvPr>
        </p:nvSpPr>
        <p:spPr>
          <a:xfrm>
            <a:off x="1141410" y="2249486"/>
            <a:ext cx="4579686" cy="3143948"/>
          </a:xfrm>
        </p:spPr>
        <p:txBody>
          <a:bodyPr>
            <a:normAutofit/>
          </a:bodyPr>
          <a:lstStyle/>
          <a:p>
            <a:pPr marL="0" indent="0">
              <a:buNone/>
            </a:pPr>
            <a:r>
              <a:rPr lang="en-US" sz="2600" dirty="0"/>
              <a:t>DATASET CHARACTERISTICS </a:t>
            </a:r>
          </a:p>
          <a:p>
            <a:pPr marL="0" indent="0">
              <a:buNone/>
            </a:pPr>
            <a:endParaRPr lang="en-US" dirty="0"/>
          </a:p>
          <a:p>
            <a:r>
              <a:rPr lang="en-US" dirty="0"/>
              <a:t>Brightness </a:t>
            </a:r>
          </a:p>
          <a:p>
            <a:r>
              <a:rPr lang="en-US" dirty="0"/>
              <a:t>Right-skewed </a:t>
            </a:r>
          </a:p>
          <a:p>
            <a:r>
              <a:rPr lang="en-US" dirty="0"/>
              <a:t>Preprocessing Guidance</a:t>
            </a:r>
          </a:p>
          <a:p>
            <a:endParaRPr lang="en-US" dirty="0"/>
          </a:p>
        </p:txBody>
      </p:sp>
      <p:pic>
        <p:nvPicPr>
          <p:cNvPr id="7" name="Picture 6" descr="A graph with a blue line with Ryugyong Hotel in the background&#10;&#10;Description automatically generated">
            <a:extLst>
              <a:ext uri="{FF2B5EF4-FFF2-40B4-BE49-F238E27FC236}">
                <a16:creationId xmlns:a16="http://schemas.microsoft.com/office/drawing/2014/main" id="{0FB5D30C-F8F3-D220-6370-8981B05C0B2D}"/>
              </a:ext>
            </a:extLst>
          </p:cNvPr>
          <p:cNvPicPr>
            <a:picLocks noChangeAspect="1"/>
          </p:cNvPicPr>
          <p:nvPr/>
        </p:nvPicPr>
        <p:blipFill>
          <a:blip r:embed="rId5"/>
          <a:stretch>
            <a:fillRect/>
          </a:stretch>
        </p:blipFill>
        <p:spPr>
          <a:xfrm>
            <a:off x="5582863" y="2927587"/>
            <a:ext cx="4980997" cy="2731210"/>
          </a:xfrm>
          <a:prstGeom prst="rect">
            <a:avLst/>
          </a:prstGeom>
        </p:spPr>
      </p:pic>
      <p:sp>
        <p:nvSpPr>
          <p:cNvPr id="9" name="TextBox 8">
            <a:extLst>
              <a:ext uri="{FF2B5EF4-FFF2-40B4-BE49-F238E27FC236}">
                <a16:creationId xmlns:a16="http://schemas.microsoft.com/office/drawing/2014/main" id="{199D49EA-B55C-7B77-2F4C-0DA224D51D8B}"/>
              </a:ext>
            </a:extLst>
          </p:cNvPr>
          <p:cNvSpPr txBox="1"/>
          <p:nvPr/>
        </p:nvSpPr>
        <p:spPr>
          <a:xfrm>
            <a:off x="7314628" y="2249486"/>
            <a:ext cx="1515999" cy="461665"/>
          </a:xfrm>
          <a:prstGeom prst="rect">
            <a:avLst/>
          </a:prstGeom>
          <a:noFill/>
        </p:spPr>
        <p:txBody>
          <a:bodyPr wrap="square">
            <a:spAutoFit/>
          </a:bodyPr>
          <a:lstStyle/>
          <a:p>
            <a:r>
              <a:rPr lang="en-US" sz="2400" dirty="0"/>
              <a:t>INSIGHTS</a:t>
            </a:r>
          </a:p>
        </p:txBody>
      </p:sp>
      <p:pic>
        <p:nvPicPr>
          <p:cNvPr id="22" name="Audio 21">
            <a:hlinkClick r:id="" action="ppaction://media"/>
            <a:extLst>
              <a:ext uri="{FF2B5EF4-FFF2-40B4-BE49-F238E27FC236}">
                <a16:creationId xmlns:a16="http://schemas.microsoft.com/office/drawing/2014/main" id="{710C52DB-EC6B-DA75-2B8A-2F7BB7DADCA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214217311"/>
      </p:ext>
    </p:extLst>
  </p:cSld>
  <p:clrMapOvr>
    <a:masterClrMapping/>
  </p:clrMapOvr>
  <mc:AlternateContent xmlns:mc="http://schemas.openxmlformats.org/markup-compatibility/2006">
    <mc:Choice xmlns:p14="http://schemas.microsoft.com/office/powerpoint/2010/main" Requires="p14">
      <p:transition spd="slow" p14:dur="2000" advTm="26596"/>
    </mc:Choice>
    <mc:Fallback>
      <p:transition spd="slow" advTm="265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5A6A8-7894-E298-BD2D-376599322BC8}"/>
              </a:ext>
            </a:extLst>
          </p:cNvPr>
          <p:cNvSpPr>
            <a:spLocks noGrp="1"/>
          </p:cNvSpPr>
          <p:nvPr>
            <p:ph type="title"/>
          </p:nvPr>
        </p:nvSpPr>
        <p:spPr>
          <a:xfrm>
            <a:off x="1146705" y="609601"/>
            <a:ext cx="9900704" cy="1639884"/>
          </a:xfrm>
        </p:spPr>
        <p:txBody>
          <a:bodyPr/>
          <a:lstStyle/>
          <a:p>
            <a:r>
              <a:rPr lang="en-US" sz="3600" dirty="0"/>
              <a:t>feature analysis</a:t>
            </a:r>
            <a:br>
              <a:rPr lang="en-US" dirty="0"/>
            </a:br>
            <a:endParaRPr lang="en-US" dirty="0"/>
          </a:p>
        </p:txBody>
      </p:sp>
      <p:pic>
        <p:nvPicPr>
          <p:cNvPr id="6" name="Content Placeholder 5" descr="A screenshot of a graph&#10;&#10;Description automatically generated">
            <a:extLst>
              <a:ext uri="{FF2B5EF4-FFF2-40B4-BE49-F238E27FC236}">
                <a16:creationId xmlns:a16="http://schemas.microsoft.com/office/drawing/2014/main" id="{10F361A8-5148-57A3-7FA5-5B11E89FF3D9}"/>
              </a:ext>
            </a:extLst>
          </p:cNvPr>
          <p:cNvPicPr>
            <a:picLocks noGrp="1" noChangeAspect="1"/>
          </p:cNvPicPr>
          <p:nvPr>
            <p:ph idx="1"/>
          </p:nvPr>
        </p:nvPicPr>
        <p:blipFill>
          <a:blip r:embed="rId5"/>
          <a:stretch>
            <a:fillRect/>
          </a:stretch>
        </p:blipFill>
        <p:spPr>
          <a:xfrm>
            <a:off x="5969000" y="2249487"/>
            <a:ext cx="5076295" cy="2881313"/>
          </a:xfrm>
        </p:spPr>
      </p:pic>
      <p:sp>
        <p:nvSpPr>
          <p:cNvPr id="4" name="Text Placeholder 3">
            <a:extLst>
              <a:ext uri="{FF2B5EF4-FFF2-40B4-BE49-F238E27FC236}">
                <a16:creationId xmlns:a16="http://schemas.microsoft.com/office/drawing/2014/main" id="{34C9EE9F-DB82-2AD5-817F-179739ACD722}"/>
              </a:ext>
            </a:extLst>
          </p:cNvPr>
          <p:cNvSpPr>
            <a:spLocks noGrp="1"/>
          </p:cNvSpPr>
          <p:nvPr>
            <p:ph type="body" sz="half" idx="2"/>
          </p:nvPr>
        </p:nvSpPr>
        <p:spPr>
          <a:xfrm>
            <a:off x="1146705" y="2249486"/>
            <a:ext cx="4820181" cy="3541714"/>
          </a:xfrm>
        </p:spPr>
        <p:txBody>
          <a:bodyPr>
            <a:normAutofit/>
          </a:bodyPr>
          <a:lstStyle/>
          <a:p>
            <a:r>
              <a:rPr lang="en-US" sz="2600" dirty="0"/>
              <a:t>CORRELATION HEATMAP</a:t>
            </a:r>
          </a:p>
          <a:p>
            <a:endParaRPr lang="en-US" sz="2400" dirty="0"/>
          </a:p>
          <a:p>
            <a:pPr marL="342900" indent="-342900">
              <a:buFont typeface="Arial" panose="020B0604020202020204" pitchFamily="34" charset="0"/>
              <a:buChar char="•"/>
            </a:pPr>
            <a:r>
              <a:rPr lang="en-US" sz="2400" dirty="0"/>
              <a:t>Aspect Ratio and Height </a:t>
            </a:r>
          </a:p>
          <a:p>
            <a:pPr marL="342900" indent="-342900">
              <a:buFont typeface="Arial" panose="020B0604020202020204" pitchFamily="34" charset="0"/>
              <a:buChar char="•"/>
            </a:pPr>
            <a:r>
              <a:rPr lang="en-US" sz="2400" dirty="0"/>
              <a:t>Aspect Ratio and Width </a:t>
            </a:r>
          </a:p>
          <a:p>
            <a:pPr marL="342900" indent="-342900">
              <a:buFont typeface="Arial" panose="020B0604020202020204" pitchFamily="34" charset="0"/>
              <a:buChar char="•"/>
            </a:pPr>
            <a:r>
              <a:rPr lang="en-US" sz="2400" dirty="0"/>
              <a:t>Contrast and Sharpness</a:t>
            </a:r>
          </a:p>
          <a:p>
            <a:pPr marL="342900" indent="-342900">
              <a:buFont typeface="Arial" panose="020B0604020202020204" pitchFamily="34" charset="0"/>
              <a:buChar char="•"/>
            </a:pPr>
            <a:endParaRPr lang="en-US" sz="2400" dirty="0"/>
          </a:p>
        </p:txBody>
      </p:sp>
      <p:pic>
        <p:nvPicPr>
          <p:cNvPr id="22" name="Audio 21">
            <a:hlinkClick r:id="" action="ppaction://media"/>
            <a:extLst>
              <a:ext uri="{FF2B5EF4-FFF2-40B4-BE49-F238E27FC236}">
                <a16:creationId xmlns:a16="http://schemas.microsoft.com/office/drawing/2014/main" id="{2F1702E4-0702-7745-0C62-2BE6E9C2445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671648977"/>
      </p:ext>
    </p:extLst>
  </p:cSld>
  <p:clrMapOvr>
    <a:masterClrMapping/>
  </p:clrMapOvr>
  <mc:AlternateContent xmlns:mc="http://schemas.openxmlformats.org/markup-compatibility/2006">
    <mc:Choice xmlns:p14="http://schemas.microsoft.com/office/powerpoint/2010/main" Requires="p14">
      <p:transition spd="slow" p14:dur="2000" advTm="40808"/>
    </mc:Choice>
    <mc:Fallback>
      <p:transition spd="slow" advTm="408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D8417E-F971-8814-D396-5636B2283179}"/>
              </a:ext>
            </a:extLst>
          </p:cNvPr>
          <p:cNvSpPr>
            <a:spLocks noGrp="1"/>
          </p:cNvSpPr>
          <p:nvPr>
            <p:ph type="title"/>
          </p:nvPr>
        </p:nvSpPr>
        <p:spPr/>
        <p:txBody>
          <a:bodyPr/>
          <a:lstStyle/>
          <a:p>
            <a:r>
              <a:rPr lang="en-US" dirty="0"/>
              <a:t>Modeling methods AND ALGORITHMS</a:t>
            </a:r>
          </a:p>
        </p:txBody>
      </p:sp>
      <p:sp>
        <p:nvSpPr>
          <p:cNvPr id="3" name="Content Placeholder 2">
            <a:extLst>
              <a:ext uri="{FF2B5EF4-FFF2-40B4-BE49-F238E27FC236}">
                <a16:creationId xmlns:a16="http://schemas.microsoft.com/office/drawing/2014/main" id="{44536BC0-B05B-24E8-A29A-296FB0F1253E}"/>
              </a:ext>
            </a:extLst>
          </p:cNvPr>
          <p:cNvSpPr>
            <a:spLocks noGrp="1"/>
          </p:cNvSpPr>
          <p:nvPr>
            <p:ph sz="half" idx="1"/>
          </p:nvPr>
        </p:nvSpPr>
        <p:spPr>
          <a:xfrm>
            <a:off x="1800318" y="2066470"/>
            <a:ext cx="4764088" cy="3901907"/>
          </a:xfrm>
        </p:spPr>
        <p:txBody>
          <a:bodyPr>
            <a:noAutofit/>
          </a:bodyPr>
          <a:lstStyle/>
          <a:p>
            <a:pPr marL="0" indent="0">
              <a:buNone/>
            </a:pPr>
            <a:r>
              <a:rPr lang="en-US" sz="2600" dirty="0"/>
              <a:t>EasyOCR</a:t>
            </a:r>
          </a:p>
          <a:p>
            <a:r>
              <a:rPr lang="en-US" dirty="0"/>
              <a:t>Lightweight Efficiency</a:t>
            </a:r>
          </a:p>
          <a:p>
            <a:r>
              <a:rPr lang="en-US" dirty="0"/>
              <a:t>Pre-trained Model</a:t>
            </a:r>
          </a:p>
          <a:p>
            <a:r>
              <a:rPr lang="en-US" dirty="0"/>
              <a:t>Rule-Based Detection</a:t>
            </a:r>
          </a:p>
          <a:p>
            <a:r>
              <a:rPr lang="en-US" dirty="0"/>
              <a:t>Language-Specific Reader</a:t>
            </a:r>
          </a:p>
          <a:p>
            <a:r>
              <a:rPr lang="en-US" dirty="0"/>
              <a:t>Ideal for Simplicity</a:t>
            </a:r>
          </a:p>
          <a:p>
            <a:r>
              <a:rPr lang="en-US" dirty="0"/>
              <a:t>Limitations in Noise</a:t>
            </a:r>
          </a:p>
        </p:txBody>
      </p:sp>
      <p:pic>
        <p:nvPicPr>
          <p:cNvPr id="1026" name="Picture 2" descr="Top Open-source OCR programs - UBIAI">
            <a:extLst>
              <a:ext uri="{FF2B5EF4-FFF2-40B4-BE49-F238E27FC236}">
                <a16:creationId xmlns:a16="http://schemas.microsoft.com/office/drawing/2014/main" id="{BEB476D7-02C0-5DB6-81EE-2DD392EE9540}"/>
              </a:ext>
            </a:extLst>
          </p:cNvPr>
          <p:cNvPicPr>
            <a:picLocks noGrp="1" noChangeAspect="1" noChangeArrowheads="1"/>
          </p:cNvPicPr>
          <p:nvPr>
            <p:ph sz="half" idx="2"/>
          </p:nvPr>
        </p:nvPicPr>
        <p:blipFill>
          <a:blip r:embed="rId5">
            <a:extLst>
              <a:ext uri="{28A0092B-C50C-407E-A947-70E740481C1C}">
                <a14:useLocalDpi xmlns:a14="http://schemas.microsoft.com/office/drawing/2010/main" val="0"/>
              </a:ext>
            </a:extLst>
          </a:blip>
          <a:srcRect/>
          <a:stretch>
            <a:fillRect/>
          </a:stretch>
        </p:blipFill>
        <p:spPr bwMode="auto">
          <a:xfrm>
            <a:off x="7223311" y="2589776"/>
            <a:ext cx="2941660" cy="294166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83BB986A-FD4A-5D8C-D33F-69EF84BBBE97}"/>
              </a:ext>
            </a:extLst>
          </p:cNvPr>
          <p:cNvSpPr txBox="1"/>
          <p:nvPr/>
        </p:nvSpPr>
        <p:spPr>
          <a:xfrm>
            <a:off x="9153525" y="6100982"/>
            <a:ext cx="1597025" cy="276999"/>
          </a:xfrm>
          <a:prstGeom prst="rect">
            <a:avLst/>
          </a:prstGeom>
          <a:noFill/>
        </p:spPr>
        <p:txBody>
          <a:bodyPr wrap="square">
            <a:spAutoFit/>
          </a:bodyPr>
          <a:lstStyle/>
          <a:p>
            <a:r>
              <a:rPr lang="en-US" sz="1200" i="1" dirty="0"/>
              <a:t>(UBIAI, 2022)</a:t>
            </a:r>
            <a:endParaRPr lang="en-US" sz="1200" dirty="0"/>
          </a:p>
        </p:txBody>
      </p:sp>
      <p:sp>
        <p:nvSpPr>
          <p:cNvPr id="8" name="TextBox 7">
            <a:extLst>
              <a:ext uri="{FF2B5EF4-FFF2-40B4-BE49-F238E27FC236}">
                <a16:creationId xmlns:a16="http://schemas.microsoft.com/office/drawing/2014/main" id="{980ECC52-9204-5AFF-1B67-398E153ED9DC}"/>
              </a:ext>
            </a:extLst>
          </p:cNvPr>
          <p:cNvSpPr txBox="1"/>
          <p:nvPr/>
        </p:nvSpPr>
        <p:spPr>
          <a:xfrm>
            <a:off x="7223311" y="2066470"/>
            <a:ext cx="2941660" cy="461665"/>
          </a:xfrm>
          <a:prstGeom prst="rect">
            <a:avLst/>
          </a:prstGeom>
          <a:noFill/>
        </p:spPr>
        <p:txBody>
          <a:bodyPr wrap="square">
            <a:spAutoFit/>
          </a:bodyPr>
          <a:lstStyle/>
          <a:p>
            <a:r>
              <a:rPr lang="en-US" sz="2400" b="1" i="1" dirty="0"/>
              <a:t>easyocr.Reader(["en"])</a:t>
            </a:r>
          </a:p>
        </p:txBody>
      </p:sp>
      <p:pic>
        <p:nvPicPr>
          <p:cNvPr id="17" name="Audio 16">
            <a:hlinkClick r:id="" action="ppaction://media"/>
            <a:extLst>
              <a:ext uri="{FF2B5EF4-FFF2-40B4-BE49-F238E27FC236}">
                <a16:creationId xmlns:a16="http://schemas.microsoft.com/office/drawing/2014/main" id="{7EFF2A5E-49D7-6F7E-1E9E-C785D39C5941}"/>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154925708"/>
      </p:ext>
    </p:extLst>
  </p:cSld>
  <p:clrMapOvr>
    <a:masterClrMapping/>
  </p:clrMapOvr>
  <mc:AlternateContent xmlns:mc="http://schemas.openxmlformats.org/markup-compatibility/2006">
    <mc:Choice xmlns:p14="http://schemas.microsoft.com/office/powerpoint/2010/main" Requires="p14">
      <p:transition spd="slow" p14:dur="2000" advTm="33717"/>
    </mc:Choice>
    <mc:Fallback>
      <p:transition spd="slow" advTm="337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19DD1-2839-795D-267C-F75437B4BC8B}"/>
              </a:ext>
            </a:extLst>
          </p:cNvPr>
          <p:cNvSpPr>
            <a:spLocks noGrp="1"/>
          </p:cNvSpPr>
          <p:nvPr>
            <p:ph type="title"/>
          </p:nvPr>
        </p:nvSpPr>
        <p:spPr/>
        <p:txBody>
          <a:bodyPr/>
          <a:lstStyle/>
          <a:p>
            <a:r>
              <a:rPr lang="en-US" dirty="0"/>
              <a:t>Modeling methods AND ALGORITHMS</a:t>
            </a:r>
          </a:p>
        </p:txBody>
      </p:sp>
      <p:sp>
        <p:nvSpPr>
          <p:cNvPr id="3" name="Content Placeholder 2">
            <a:extLst>
              <a:ext uri="{FF2B5EF4-FFF2-40B4-BE49-F238E27FC236}">
                <a16:creationId xmlns:a16="http://schemas.microsoft.com/office/drawing/2014/main" id="{6E2C6C46-1A5C-BF83-D647-435A1E83E4BC}"/>
              </a:ext>
            </a:extLst>
          </p:cNvPr>
          <p:cNvSpPr>
            <a:spLocks noGrp="1"/>
          </p:cNvSpPr>
          <p:nvPr>
            <p:ph sz="half" idx="1"/>
          </p:nvPr>
        </p:nvSpPr>
        <p:spPr>
          <a:xfrm>
            <a:off x="1556199" y="3860517"/>
            <a:ext cx="4654100" cy="2167759"/>
          </a:xfrm>
        </p:spPr>
        <p:txBody>
          <a:bodyPr>
            <a:normAutofit/>
          </a:bodyPr>
          <a:lstStyle/>
          <a:p>
            <a:r>
              <a:rPr lang="en-US" dirty="0"/>
              <a:t>Transformer-Based Model</a:t>
            </a:r>
          </a:p>
          <a:p>
            <a:r>
              <a:rPr lang="en-US" dirty="0"/>
              <a:t>VisionEncoderDecoder Architecture</a:t>
            </a:r>
          </a:p>
          <a:p>
            <a:r>
              <a:rPr lang="en-US" dirty="0"/>
              <a:t>Handles Complex Layouts</a:t>
            </a:r>
          </a:p>
        </p:txBody>
      </p:sp>
      <p:pic>
        <p:nvPicPr>
          <p:cNvPr id="10" name="Picture 9">
            <a:extLst>
              <a:ext uri="{FF2B5EF4-FFF2-40B4-BE49-F238E27FC236}">
                <a16:creationId xmlns:a16="http://schemas.microsoft.com/office/drawing/2014/main" id="{C438BD5D-4951-55E9-1D45-10A9FA34F0DC}"/>
              </a:ext>
            </a:extLst>
          </p:cNvPr>
          <p:cNvPicPr>
            <a:picLocks noChangeAspect="1"/>
          </p:cNvPicPr>
          <p:nvPr/>
        </p:nvPicPr>
        <p:blipFill>
          <a:blip r:embed="rId5"/>
          <a:stretch>
            <a:fillRect/>
          </a:stretch>
        </p:blipFill>
        <p:spPr>
          <a:xfrm>
            <a:off x="1513234" y="2820930"/>
            <a:ext cx="9165531" cy="608070"/>
          </a:xfrm>
          <a:prstGeom prst="rect">
            <a:avLst/>
          </a:prstGeom>
        </p:spPr>
      </p:pic>
      <p:sp>
        <p:nvSpPr>
          <p:cNvPr id="13" name="Content Placeholder 2">
            <a:extLst>
              <a:ext uri="{FF2B5EF4-FFF2-40B4-BE49-F238E27FC236}">
                <a16:creationId xmlns:a16="http://schemas.microsoft.com/office/drawing/2014/main" id="{E6779677-D100-0801-6BFB-F194E8CD3ACB}"/>
              </a:ext>
            </a:extLst>
          </p:cNvPr>
          <p:cNvSpPr txBox="1">
            <a:spLocks/>
          </p:cNvSpPr>
          <p:nvPr/>
        </p:nvSpPr>
        <p:spPr>
          <a:xfrm>
            <a:off x="7013295" y="3860517"/>
            <a:ext cx="3622506" cy="1843580"/>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en-US" dirty="0"/>
              <a:t>RGB Preprocessing</a:t>
            </a:r>
          </a:p>
          <a:p>
            <a:r>
              <a:rPr lang="en-US" dirty="0"/>
              <a:t>Text Tokenization</a:t>
            </a:r>
          </a:p>
          <a:p>
            <a:r>
              <a:rPr lang="en-US" dirty="0"/>
              <a:t>High Accuracy</a:t>
            </a:r>
          </a:p>
        </p:txBody>
      </p:sp>
      <p:sp>
        <p:nvSpPr>
          <p:cNvPr id="15" name="TextBox 14">
            <a:extLst>
              <a:ext uri="{FF2B5EF4-FFF2-40B4-BE49-F238E27FC236}">
                <a16:creationId xmlns:a16="http://schemas.microsoft.com/office/drawing/2014/main" id="{32ACC052-241F-2A57-F047-C480DDE856C6}"/>
              </a:ext>
            </a:extLst>
          </p:cNvPr>
          <p:cNvSpPr txBox="1"/>
          <p:nvPr/>
        </p:nvSpPr>
        <p:spPr>
          <a:xfrm>
            <a:off x="1556199" y="2097088"/>
            <a:ext cx="4257678" cy="523220"/>
          </a:xfrm>
          <a:prstGeom prst="rect">
            <a:avLst/>
          </a:prstGeom>
          <a:noFill/>
        </p:spPr>
        <p:txBody>
          <a:bodyPr wrap="square">
            <a:spAutoFit/>
          </a:bodyPr>
          <a:lstStyle/>
          <a:p>
            <a:pPr marL="0" indent="0">
              <a:buNone/>
            </a:pPr>
            <a:r>
              <a:rPr lang="en-US" sz="2800" dirty="0"/>
              <a:t>TrOCR</a:t>
            </a:r>
          </a:p>
        </p:txBody>
      </p:sp>
      <mc:AlternateContent xmlns:mc="http://schemas.openxmlformats.org/markup-compatibility/2006">
        <mc:Choice xmlns:p14="http://schemas.microsoft.com/office/powerpoint/2010/main" xmlns:iact="http://schemas.microsoft.com/office/powerpoint/2014/inkAction" Requires="p14 iact">
          <p:contentPart p14:bwMode="auto" r:id="rId6">
            <p14:nvContentPartPr>
              <p14:cNvPr id="21" name="Ink 20">
                <a:extLst>
                  <a:ext uri="{FF2B5EF4-FFF2-40B4-BE49-F238E27FC236}">
                    <a16:creationId xmlns:a16="http://schemas.microsoft.com/office/drawing/2014/main" id="{E14B123E-F120-75EA-A50D-1667CD68ECE8}"/>
                  </a:ext>
                </a:extLst>
              </p14:cNvPr>
              <p14:cNvContentPartPr/>
              <p14:nvPr>
                <p:extLst>
                  <p:ext uri="{42D2F446-02D8-4167-A562-619A0277C38B}">
                    <p15:isNarration xmlns:p15="http://schemas.microsoft.com/office/powerpoint/2012/main" val="1"/>
                  </p:ext>
                </p:extLst>
              </p14:nvPr>
            </p14:nvContentPartPr>
            <p14:xfrm>
              <a:off x="1156320" y="2703240"/>
              <a:ext cx="375120" cy="933480"/>
            </p14:xfrm>
          </p:contentPart>
        </mc:Choice>
        <mc:Fallback>
          <p:pic>
            <p:nvPicPr>
              <p:cNvPr id="21" name="Ink 20">
                <a:extLst>
                  <a:ext uri="{FF2B5EF4-FFF2-40B4-BE49-F238E27FC236}">
                    <a16:creationId xmlns:a16="http://schemas.microsoft.com/office/drawing/2014/main" id="{E14B123E-F120-75EA-A50D-1667CD68ECE8}"/>
                  </a:ext>
                </a:extLst>
              </p:cNvPr>
              <p:cNvPicPr>
                <a:picLocks noGrp="1" noRot="1" noChangeAspect="1" noMove="1" noResize="1" noEditPoints="1" noAdjustHandles="1" noChangeArrowheads="1" noChangeShapeType="1"/>
              </p:cNvPicPr>
              <p:nvPr/>
            </p:nvPicPr>
            <p:blipFill>
              <a:blip r:embed="rId7"/>
              <a:stretch>
                <a:fillRect/>
              </a:stretch>
            </p:blipFill>
            <p:spPr>
              <a:xfrm>
                <a:off x="1140480" y="2639880"/>
                <a:ext cx="406440" cy="1060200"/>
              </a:xfrm>
              <a:prstGeom prst="rect">
                <a:avLst/>
              </a:prstGeom>
            </p:spPr>
          </p:pic>
        </mc:Fallback>
      </mc:AlternateContent>
      <p:pic>
        <p:nvPicPr>
          <p:cNvPr id="22" name="Audio 21">
            <a:hlinkClick r:id="" action="ppaction://media"/>
            <a:extLst>
              <a:ext uri="{FF2B5EF4-FFF2-40B4-BE49-F238E27FC236}">
                <a16:creationId xmlns:a16="http://schemas.microsoft.com/office/drawing/2014/main" id="{F2C0436D-9D0E-2F5E-C5B6-4239BE6AD1FB}"/>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78231850"/>
      </p:ext>
    </p:extLst>
  </p:cSld>
  <p:clrMapOvr>
    <a:masterClrMapping/>
  </p:clrMapOvr>
  <mc:AlternateContent xmlns:mc="http://schemas.openxmlformats.org/markup-compatibility/2006">
    <mc:Choice xmlns:p14="http://schemas.microsoft.com/office/powerpoint/2010/main" Requires="p14">
      <p:transition spd="slow" p14:dur="2000" advTm="46594"/>
    </mc:Choice>
    <mc:Fallback>
      <p:transition spd="slow" advTm="465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par>
                                <p:cTn id="7" presetID="59" presetClass="entr" presetSubtype="0" fill="hold" nodeType="withEffect">
                                  <p:stCondLst>
                                    <p:cond delay="0"/>
                                  </p:stCondLst>
                                  <p:childTnLst>
                                    <p:set>
                                      <p:cBhvr>
                                        <p:cTn id="8" dur="1" fill="hold">
                                          <p:stCondLst>
                                            <p:cond delay="0"/>
                                          </p:stCondLst>
                                        </p:cTn>
                                        <p:tgtEl>
                                          <p:spTgt spid="21"/>
                                        </p:tgtEl>
                                        <p:attrNameLst>
                                          <p:attrName>style.visibility</p:attrName>
                                        </p:attrNameLst>
                                      </p:cBhvr>
                                      <p:to>
                                        <p:strVal val="visible"/>
                                      </p:to>
                                    </p:set>
                                    <p:cmd type="call" cmd="playFrom(0.0)">
                                      <p:cBhvr>
                                        <p:cTn id="9"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2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23853C-3375-08FA-34B7-F4C37356EA99}"/>
              </a:ext>
            </a:extLst>
          </p:cNvPr>
          <p:cNvSpPr>
            <a:spLocks noGrp="1"/>
          </p:cNvSpPr>
          <p:nvPr>
            <p:ph type="title"/>
          </p:nvPr>
        </p:nvSpPr>
        <p:spPr/>
        <p:txBody>
          <a:bodyPr/>
          <a:lstStyle/>
          <a:p>
            <a:r>
              <a:rPr lang="en-US" dirty="0"/>
              <a:t>Training and validation</a:t>
            </a:r>
          </a:p>
        </p:txBody>
      </p:sp>
      <p:sp>
        <p:nvSpPr>
          <p:cNvPr id="3" name="Content Placeholder 2">
            <a:extLst>
              <a:ext uri="{FF2B5EF4-FFF2-40B4-BE49-F238E27FC236}">
                <a16:creationId xmlns:a16="http://schemas.microsoft.com/office/drawing/2014/main" id="{55784E16-E347-16C0-BCB6-20E9255FD0A6}"/>
              </a:ext>
            </a:extLst>
          </p:cNvPr>
          <p:cNvSpPr>
            <a:spLocks noGrp="1"/>
          </p:cNvSpPr>
          <p:nvPr>
            <p:ph sz="half" idx="1"/>
          </p:nvPr>
        </p:nvSpPr>
        <p:spPr>
          <a:xfrm>
            <a:off x="1457323" y="2097088"/>
            <a:ext cx="4079877" cy="3541714"/>
          </a:xfrm>
        </p:spPr>
        <p:txBody>
          <a:bodyPr>
            <a:normAutofit/>
          </a:bodyPr>
          <a:lstStyle/>
          <a:p>
            <a:pPr marL="0" indent="0">
              <a:buNone/>
            </a:pPr>
            <a:r>
              <a:rPr lang="en-US" sz="2600" dirty="0"/>
              <a:t>EasyOCR </a:t>
            </a:r>
          </a:p>
          <a:p>
            <a:r>
              <a:rPr lang="en-US" dirty="0"/>
              <a:t>No Training Required</a:t>
            </a:r>
          </a:p>
          <a:p>
            <a:r>
              <a:rPr lang="en-US" dirty="0"/>
              <a:t>WER/CER Validation</a:t>
            </a:r>
          </a:p>
          <a:p>
            <a:r>
              <a:rPr lang="en-US" dirty="0"/>
              <a:t>Rule-based design</a:t>
            </a:r>
          </a:p>
          <a:p>
            <a:r>
              <a:rPr lang="en-US" dirty="0"/>
              <a:t>Handles simple layouts</a:t>
            </a:r>
          </a:p>
        </p:txBody>
      </p:sp>
      <p:sp>
        <p:nvSpPr>
          <p:cNvPr id="4" name="Content Placeholder 3">
            <a:extLst>
              <a:ext uri="{FF2B5EF4-FFF2-40B4-BE49-F238E27FC236}">
                <a16:creationId xmlns:a16="http://schemas.microsoft.com/office/drawing/2014/main" id="{CF247562-A6E4-0C84-CBD7-153F9DE8EC16}"/>
              </a:ext>
            </a:extLst>
          </p:cNvPr>
          <p:cNvSpPr>
            <a:spLocks noGrp="1"/>
          </p:cNvSpPr>
          <p:nvPr>
            <p:ph sz="half" idx="2"/>
          </p:nvPr>
        </p:nvSpPr>
        <p:spPr>
          <a:xfrm>
            <a:off x="6210301" y="2162174"/>
            <a:ext cx="4381500" cy="3541714"/>
          </a:xfrm>
        </p:spPr>
        <p:txBody>
          <a:bodyPr>
            <a:normAutofit/>
          </a:bodyPr>
          <a:lstStyle/>
          <a:p>
            <a:pPr marL="0" indent="0">
              <a:buNone/>
            </a:pPr>
            <a:r>
              <a:rPr lang="en-US" sz="2600" dirty="0"/>
              <a:t>TrOCR</a:t>
            </a:r>
          </a:p>
          <a:p>
            <a:r>
              <a:rPr lang="en-US" dirty="0"/>
              <a:t>VisionEncoderDecoder</a:t>
            </a:r>
          </a:p>
          <a:p>
            <a:r>
              <a:rPr lang="en-US" dirty="0"/>
              <a:t>RGB Preprocessing</a:t>
            </a:r>
          </a:p>
          <a:p>
            <a:r>
              <a:rPr lang="en-US" dirty="0"/>
              <a:t>Tokenizer for decoding</a:t>
            </a:r>
          </a:p>
          <a:p>
            <a:r>
              <a:rPr lang="en-US" dirty="0"/>
              <a:t>Pre-trained evaluation</a:t>
            </a:r>
          </a:p>
          <a:p>
            <a:r>
              <a:rPr lang="en-US" dirty="0"/>
              <a:t>Handles complex layouts</a:t>
            </a:r>
          </a:p>
        </p:txBody>
      </p:sp>
      <p:pic>
        <p:nvPicPr>
          <p:cNvPr id="24" name="Audio 23">
            <a:hlinkClick r:id="" action="ppaction://media"/>
            <a:extLst>
              <a:ext uri="{FF2B5EF4-FFF2-40B4-BE49-F238E27FC236}">
                <a16:creationId xmlns:a16="http://schemas.microsoft.com/office/drawing/2014/main" id="{6430739D-9F4A-EA44-7F7B-7C961F8FFD9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782505494"/>
      </p:ext>
    </p:extLst>
  </p:cSld>
  <p:clrMapOvr>
    <a:masterClrMapping/>
  </p:clrMapOvr>
  <mc:AlternateContent xmlns:mc="http://schemas.openxmlformats.org/markup-compatibility/2006">
    <mc:Choice xmlns:p14="http://schemas.microsoft.com/office/powerpoint/2010/main" Requires="p14">
      <p:transition spd="slow" p14:dur="2000" advTm="52980"/>
    </mc:Choice>
    <mc:Fallback>
      <p:transition spd="slow" advTm="529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3852E033-D146-180B-65D7-F826B96E811C}"/>
              </a:ext>
            </a:extLst>
          </p:cNvPr>
          <p:cNvSpPr>
            <a:spLocks noGrp="1"/>
          </p:cNvSpPr>
          <p:nvPr>
            <p:ph type="pic" idx="1"/>
          </p:nvPr>
        </p:nvSpPr>
        <p:spPr>
          <a:xfrm>
            <a:off x="7574485" y="609601"/>
            <a:ext cx="3614215" cy="5397498"/>
          </a:xfrm>
        </p:spPr>
        <p:txBody>
          <a:bodyPr>
            <a:noAutofit/>
          </a:bodyPr>
          <a:lstStyle/>
          <a:p>
            <a:r>
              <a:rPr lang="en-US" sz="2400" dirty="0"/>
              <a:t>Why it’s important!</a:t>
            </a:r>
          </a:p>
          <a:p>
            <a:endParaRPr lang="en-US" sz="2400" dirty="0"/>
          </a:p>
          <a:p>
            <a:pPr marL="457200" indent="-457200">
              <a:buFont typeface="Arial" panose="020B0604020202020204" pitchFamily="34" charset="0"/>
              <a:buChar char="•"/>
            </a:pPr>
            <a:r>
              <a:rPr lang="en-US" sz="2400" dirty="0"/>
              <a:t>OCR model evaluation</a:t>
            </a:r>
          </a:p>
          <a:p>
            <a:pPr marL="457200" indent="-457200">
              <a:buFont typeface="Arial" panose="020B0604020202020204" pitchFamily="34" charset="0"/>
              <a:buChar char="•"/>
            </a:pPr>
            <a:r>
              <a:rPr lang="en-US" sz="2400" dirty="0"/>
              <a:t>Benchmark for Metrics</a:t>
            </a:r>
          </a:p>
          <a:p>
            <a:pPr marL="457200" indent="-457200">
              <a:buFont typeface="Arial" panose="020B0604020202020204" pitchFamily="34" charset="0"/>
              <a:buChar char="•"/>
            </a:pPr>
            <a:r>
              <a:rPr lang="en-US" sz="2400" dirty="0"/>
              <a:t>Ensures Prediction Alignment</a:t>
            </a:r>
          </a:p>
          <a:p>
            <a:pPr marL="457200" indent="-457200">
              <a:buFont typeface="Arial" panose="020B0604020202020204" pitchFamily="34" charset="0"/>
              <a:buChar char="•"/>
            </a:pPr>
            <a:r>
              <a:rPr lang="en-US" sz="2400" dirty="0"/>
              <a:t>Calculates WER/CER</a:t>
            </a:r>
          </a:p>
          <a:p>
            <a:pPr marL="457200" indent="-457200">
              <a:buFont typeface="Arial" panose="020B0604020202020204" pitchFamily="34" charset="0"/>
              <a:buChar char="•"/>
            </a:pPr>
            <a:r>
              <a:rPr lang="en-US" sz="2400" dirty="0"/>
              <a:t>Highlights Model Strengths</a:t>
            </a:r>
          </a:p>
          <a:p>
            <a:pPr marL="457200" indent="-457200">
              <a:buFont typeface="Arial" panose="020B0604020202020204" pitchFamily="34" charset="0"/>
              <a:buChar char="•"/>
            </a:pPr>
            <a:r>
              <a:rPr lang="en-US" sz="2400" dirty="0"/>
              <a:t>Validates Diverse Text</a:t>
            </a:r>
          </a:p>
        </p:txBody>
      </p:sp>
      <p:sp>
        <p:nvSpPr>
          <p:cNvPr id="4" name="Text Placeholder 3">
            <a:extLst>
              <a:ext uri="{FF2B5EF4-FFF2-40B4-BE49-F238E27FC236}">
                <a16:creationId xmlns:a16="http://schemas.microsoft.com/office/drawing/2014/main" id="{CED2AC4D-57A1-12FA-916B-F68F99841577}"/>
              </a:ext>
            </a:extLst>
          </p:cNvPr>
          <p:cNvSpPr>
            <a:spLocks noGrp="1"/>
          </p:cNvSpPr>
          <p:nvPr>
            <p:ph type="body" sz="half" idx="2"/>
          </p:nvPr>
        </p:nvSpPr>
        <p:spPr>
          <a:xfrm>
            <a:off x="1141413" y="4534989"/>
            <a:ext cx="3340480" cy="1344540"/>
          </a:xfrm>
        </p:spPr>
        <p:txBody>
          <a:bodyPr/>
          <a:lstStyle/>
          <a:p>
            <a:endParaRPr lang="en-US" dirty="0"/>
          </a:p>
        </p:txBody>
      </p:sp>
      <p:pic>
        <p:nvPicPr>
          <p:cNvPr id="3074" name="Picture 2">
            <a:extLst>
              <a:ext uri="{FF2B5EF4-FFF2-40B4-BE49-F238E27FC236}">
                <a16:creationId xmlns:a16="http://schemas.microsoft.com/office/drawing/2014/main" id="{E770F2AF-EC4C-7EB6-0DE1-696468802AF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41415" y="1771682"/>
            <a:ext cx="6433070" cy="4235417"/>
          </a:xfrm>
          <a:prstGeom prst="rect">
            <a:avLst/>
          </a:prstGeom>
          <a:noFill/>
          <a:extLst>
            <a:ext uri="{909E8E84-426E-40DD-AFC4-6F175D3DCCD1}">
              <a14:hiddenFill xmlns:a14="http://schemas.microsoft.com/office/drawing/2010/main">
                <a:solidFill>
                  <a:srgbClr val="FFFFFF"/>
                </a:solidFill>
              </a14:hiddenFill>
            </a:ext>
          </a:extLst>
        </p:spPr>
      </p:pic>
      <p:sp>
        <p:nvSpPr>
          <p:cNvPr id="6" name="Title 5">
            <a:extLst>
              <a:ext uri="{FF2B5EF4-FFF2-40B4-BE49-F238E27FC236}">
                <a16:creationId xmlns:a16="http://schemas.microsoft.com/office/drawing/2014/main" id="{6BB0B14B-5E5B-71DF-F8AD-7549AD68EB37}"/>
              </a:ext>
            </a:extLst>
          </p:cNvPr>
          <p:cNvSpPr>
            <a:spLocks noGrp="1"/>
          </p:cNvSpPr>
          <p:nvPr>
            <p:ph type="title"/>
          </p:nvPr>
        </p:nvSpPr>
        <p:spPr>
          <a:xfrm>
            <a:off x="1141412" y="609601"/>
            <a:ext cx="6630987" cy="1639886"/>
          </a:xfrm>
        </p:spPr>
        <p:txBody>
          <a:bodyPr>
            <a:normAutofit/>
          </a:bodyPr>
          <a:lstStyle/>
          <a:p>
            <a:r>
              <a:rPr lang="en-US" sz="4000" dirty="0"/>
              <a:t>ground truth</a:t>
            </a:r>
            <a:br>
              <a:rPr lang="en-US" dirty="0"/>
            </a:br>
            <a:br>
              <a:rPr lang="en-US" dirty="0"/>
            </a:br>
            <a:endParaRPr lang="en-US" dirty="0"/>
          </a:p>
        </p:txBody>
      </p:sp>
      <p:pic>
        <p:nvPicPr>
          <p:cNvPr id="22" name="Audio 21">
            <a:hlinkClick r:id="" action="ppaction://media"/>
            <a:extLst>
              <a:ext uri="{FF2B5EF4-FFF2-40B4-BE49-F238E27FC236}">
                <a16:creationId xmlns:a16="http://schemas.microsoft.com/office/drawing/2014/main" id="{FE628A4D-17E0-90E8-BF6B-B7589E33A06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642854537"/>
      </p:ext>
    </p:extLst>
  </p:cSld>
  <p:clrMapOvr>
    <a:masterClrMapping/>
  </p:clrMapOvr>
  <mc:AlternateContent xmlns:mc="http://schemas.openxmlformats.org/markup-compatibility/2006">
    <mc:Choice xmlns:p14="http://schemas.microsoft.com/office/powerpoint/2010/main" Requires="p14">
      <p:transition spd="slow" p14:dur="2000" advTm="33913"/>
    </mc:Choice>
    <mc:Fallback>
      <p:transition spd="slow" advTm="339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8446F-5FA0-1475-FAC9-854C3E08EDB0}"/>
              </a:ext>
            </a:extLst>
          </p:cNvPr>
          <p:cNvSpPr>
            <a:spLocks noGrp="1"/>
          </p:cNvSpPr>
          <p:nvPr>
            <p:ph type="title"/>
          </p:nvPr>
        </p:nvSpPr>
        <p:spPr>
          <a:xfrm>
            <a:off x="1141411" y="383072"/>
            <a:ext cx="9906000" cy="688974"/>
          </a:xfrm>
        </p:spPr>
        <p:txBody>
          <a:bodyPr/>
          <a:lstStyle/>
          <a:p>
            <a:r>
              <a:rPr lang="en-US" dirty="0"/>
              <a:t>Team contributions</a:t>
            </a:r>
          </a:p>
        </p:txBody>
      </p:sp>
      <p:sp>
        <p:nvSpPr>
          <p:cNvPr id="3" name="Text Placeholder 2">
            <a:extLst>
              <a:ext uri="{FF2B5EF4-FFF2-40B4-BE49-F238E27FC236}">
                <a16:creationId xmlns:a16="http://schemas.microsoft.com/office/drawing/2014/main" id="{8346E894-0213-4880-1B98-D6B6FD82D48F}"/>
              </a:ext>
            </a:extLst>
          </p:cNvPr>
          <p:cNvSpPr>
            <a:spLocks noGrp="1"/>
          </p:cNvSpPr>
          <p:nvPr>
            <p:ph type="body" idx="1"/>
          </p:nvPr>
        </p:nvSpPr>
        <p:spPr>
          <a:xfrm>
            <a:off x="1176927" y="1072042"/>
            <a:ext cx="2983328" cy="444498"/>
          </a:xfrm>
        </p:spPr>
        <p:txBody>
          <a:bodyPr>
            <a:normAutofit/>
          </a:bodyPr>
          <a:lstStyle/>
          <a:p>
            <a:r>
              <a:rPr lang="en-US" sz="2000" u="sng" dirty="0"/>
              <a:t>Jay patel</a:t>
            </a:r>
          </a:p>
        </p:txBody>
      </p:sp>
      <p:sp>
        <p:nvSpPr>
          <p:cNvPr id="4" name="Content Placeholder 3">
            <a:extLst>
              <a:ext uri="{FF2B5EF4-FFF2-40B4-BE49-F238E27FC236}">
                <a16:creationId xmlns:a16="http://schemas.microsoft.com/office/drawing/2014/main" id="{8911EDE5-D100-48F2-996A-E2814E9CE5D2}"/>
              </a:ext>
            </a:extLst>
          </p:cNvPr>
          <p:cNvSpPr>
            <a:spLocks noGrp="1"/>
          </p:cNvSpPr>
          <p:nvPr>
            <p:ph sz="half" idx="2"/>
          </p:nvPr>
        </p:nvSpPr>
        <p:spPr>
          <a:xfrm>
            <a:off x="1141411" y="1516540"/>
            <a:ext cx="3054360" cy="4890608"/>
          </a:xfrm>
        </p:spPr>
        <p:txBody>
          <a:bodyPr/>
          <a:lstStyle/>
          <a:p>
            <a:pPr>
              <a:lnSpc>
                <a:spcPct val="100000"/>
              </a:lnSpc>
              <a:spcBef>
                <a:spcPts val="0"/>
              </a:spcBef>
            </a:pPr>
            <a:r>
              <a:rPr lang="en-US" sz="1175" dirty="0"/>
              <a:t>Chose Final Dataset</a:t>
            </a:r>
          </a:p>
          <a:p>
            <a:pPr>
              <a:lnSpc>
                <a:spcPct val="100000"/>
              </a:lnSpc>
              <a:spcBef>
                <a:spcPts val="0"/>
              </a:spcBef>
            </a:pPr>
            <a:r>
              <a:rPr lang="en-US" sz="1175" dirty="0"/>
              <a:t>Contributed to Status Update Form</a:t>
            </a:r>
          </a:p>
          <a:p>
            <a:pPr>
              <a:lnSpc>
                <a:spcPct val="100000"/>
              </a:lnSpc>
              <a:spcBef>
                <a:spcPts val="0"/>
              </a:spcBef>
            </a:pPr>
            <a:r>
              <a:rPr lang="en-US" sz="1175" dirty="0"/>
              <a:t>Notebook</a:t>
            </a:r>
          </a:p>
          <a:p>
            <a:pPr marL="685800" lvl="2">
              <a:lnSpc>
                <a:spcPct val="100000"/>
              </a:lnSpc>
              <a:spcBef>
                <a:spcPts val="0"/>
              </a:spcBef>
            </a:pPr>
            <a:r>
              <a:rPr lang="en-US" sz="1175" dirty="0"/>
              <a:t>Data Setup &amp; Data Cleaning</a:t>
            </a:r>
          </a:p>
          <a:p>
            <a:pPr marL="685800" lvl="2">
              <a:lnSpc>
                <a:spcPct val="100000"/>
              </a:lnSpc>
              <a:spcBef>
                <a:spcPts val="0"/>
              </a:spcBef>
            </a:pPr>
            <a:r>
              <a:rPr lang="en-US" sz="1175" dirty="0"/>
              <a:t>Attempted YOLO</a:t>
            </a:r>
          </a:p>
          <a:p>
            <a:pPr marL="685800" lvl="2">
              <a:lnSpc>
                <a:spcPct val="100000"/>
              </a:lnSpc>
              <a:spcBef>
                <a:spcPts val="0"/>
              </a:spcBef>
            </a:pPr>
            <a:r>
              <a:rPr lang="en-US" sz="1175" dirty="0"/>
              <a:t>Attempted Keras OCR</a:t>
            </a:r>
          </a:p>
          <a:p>
            <a:pPr marL="685800" lvl="2">
              <a:lnSpc>
                <a:spcPct val="100000"/>
              </a:lnSpc>
              <a:spcBef>
                <a:spcPts val="0"/>
              </a:spcBef>
            </a:pPr>
            <a:r>
              <a:rPr lang="en-US" sz="1175" dirty="0"/>
              <a:t>Attempted PaddleOCR</a:t>
            </a:r>
          </a:p>
          <a:p>
            <a:pPr marL="685800" lvl="2">
              <a:lnSpc>
                <a:spcPct val="100000"/>
              </a:lnSpc>
              <a:spcBef>
                <a:spcPts val="0"/>
              </a:spcBef>
            </a:pPr>
            <a:r>
              <a:rPr lang="en-US" sz="1175" dirty="0"/>
              <a:t>Attempted Tesseract</a:t>
            </a:r>
          </a:p>
          <a:p>
            <a:pPr>
              <a:lnSpc>
                <a:spcPct val="100000"/>
              </a:lnSpc>
              <a:spcBef>
                <a:spcPts val="0"/>
              </a:spcBef>
            </a:pPr>
            <a:r>
              <a:rPr lang="en-US" sz="1175" dirty="0"/>
              <a:t>Attended all Meetups</a:t>
            </a:r>
          </a:p>
          <a:p>
            <a:pPr>
              <a:lnSpc>
                <a:spcPct val="100000"/>
              </a:lnSpc>
              <a:spcBef>
                <a:spcPts val="0"/>
              </a:spcBef>
            </a:pPr>
            <a:r>
              <a:rPr lang="en-US" sz="1175" dirty="0"/>
              <a:t>Technical Report</a:t>
            </a:r>
          </a:p>
          <a:p>
            <a:pPr lvl="1">
              <a:lnSpc>
                <a:spcPct val="100000"/>
              </a:lnSpc>
              <a:spcBef>
                <a:spcPts val="0"/>
              </a:spcBef>
            </a:pPr>
            <a:r>
              <a:rPr lang="en-US" sz="1175" dirty="0"/>
              <a:t>Data Cleaning and Preprocessing</a:t>
            </a:r>
          </a:p>
          <a:p>
            <a:pPr lvl="1">
              <a:lnSpc>
                <a:spcPct val="100000"/>
              </a:lnSpc>
              <a:spcBef>
                <a:spcPts val="0"/>
              </a:spcBef>
            </a:pPr>
            <a:r>
              <a:rPr lang="en-US" sz="1175" dirty="0"/>
              <a:t>Results and Analysis, Findings, Discussion, and Conclusion</a:t>
            </a:r>
          </a:p>
          <a:p>
            <a:pPr>
              <a:lnSpc>
                <a:spcPct val="100000"/>
              </a:lnSpc>
              <a:spcBef>
                <a:spcPts val="0"/>
              </a:spcBef>
            </a:pPr>
            <a:r>
              <a:rPr lang="en-US" sz="1175" dirty="0"/>
              <a:t>PowerPoint</a:t>
            </a:r>
          </a:p>
          <a:p>
            <a:pPr lvl="1">
              <a:lnSpc>
                <a:spcPct val="100000"/>
              </a:lnSpc>
              <a:spcBef>
                <a:spcPts val="0"/>
              </a:spcBef>
            </a:pPr>
            <a:r>
              <a:rPr lang="en-US" sz="1175" dirty="0"/>
              <a:t>Performance metrics</a:t>
            </a:r>
          </a:p>
          <a:p>
            <a:pPr lvl="1">
              <a:lnSpc>
                <a:spcPct val="100000"/>
              </a:lnSpc>
              <a:spcBef>
                <a:spcPts val="0"/>
              </a:spcBef>
            </a:pPr>
            <a:r>
              <a:rPr lang="en-US" sz="1175" dirty="0"/>
              <a:t>Results and Findings</a:t>
            </a:r>
          </a:p>
          <a:p>
            <a:pPr lvl="1">
              <a:lnSpc>
                <a:spcPct val="100000"/>
              </a:lnSpc>
              <a:spcBef>
                <a:spcPts val="0"/>
              </a:spcBef>
            </a:pPr>
            <a:r>
              <a:rPr lang="en-US" sz="1175" dirty="0"/>
              <a:t>Conclusion and Future Work</a:t>
            </a:r>
          </a:p>
          <a:p>
            <a:pPr lvl="1">
              <a:lnSpc>
                <a:spcPct val="100000"/>
              </a:lnSpc>
              <a:spcBef>
                <a:spcPts val="0"/>
              </a:spcBef>
            </a:pPr>
            <a:endParaRPr lang="en-US" sz="750" dirty="0"/>
          </a:p>
          <a:p>
            <a:pPr marL="0" indent="0">
              <a:lnSpc>
                <a:spcPct val="100000"/>
              </a:lnSpc>
              <a:spcBef>
                <a:spcPts val="0"/>
              </a:spcBef>
              <a:buNone/>
            </a:pPr>
            <a:endParaRPr lang="en-US" sz="1550" dirty="0"/>
          </a:p>
          <a:p>
            <a:endParaRPr lang="en-US" dirty="0"/>
          </a:p>
        </p:txBody>
      </p:sp>
      <p:sp>
        <p:nvSpPr>
          <p:cNvPr id="9" name="Content Placeholder 3">
            <a:extLst>
              <a:ext uri="{FF2B5EF4-FFF2-40B4-BE49-F238E27FC236}">
                <a16:creationId xmlns:a16="http://schemas.microsoft.com/office/drawing/2014/main" id="{13C06312-B433-590C-A6F1-6AE7B4D258C4}"/>
              </a:ext>
            </a:extLst>
          </p:cNvPr>
          <p:cNvSpPr txBox="1">
            <a:spLocks/>
          </p:cNvSpPr>
          <p:nvPr/>
        </p:nvSpPr>
        <p:spPr>
          <a:xfrm>
            <a:off x="4381501" y="1516541"/>
            <a:ext cx="3240090" cy="4890609"/>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171450" lvl="1" indent="-171450">
              <a:lnSpc>
                <a:spcPct val="100000"/>
              </a:lnSpc>
              <a:spcBef>
                <a:spcPts val="0"/>
              </a:spcBef>
            </a:pPr>
            <a:r>
              <a:rPr lang="en-US" sz="1175" dirty="0"/>
              <a:t>Contributed to Status Update Form</a:t>
            </a:r>
          </a:p>
          <a:p>
            <a:pPr marL="171450" lvl="1" indent="-171450">
              <a:lnSpc>
                <a:spcPct val="100000"/>
              </a:lnSpc>
              <a:spcBef>
                <a:spcPts val="0"/>
              </a:spcBef>
            </a:pPr>
            <a:r>
              <a:rPr lang="en-US" sz="1175" dirty="0"/>
              <a:t>Notebook</a:t>
            </a:r>
          </a:p>
          <a:p>
            <a:pPr marL="628650" lvl="2" indent="-171450">
              <a:lnSpc>
                <a:spcPct val="100000"/>
              </a:lnSpc>
              <a:spcBef>
                <a:spcPts val="0"/>
              </a:spcBef>
            </a:pPr>
            <a:r>
              <a:rPr lang="en-US" sz="1175" dirty="0"/>
              <a:t>Exploratory Data and Feature Analysis</a:t>
            </a:r>
          </a:p>
          <a:p>
            <a:pPr marL="628650" lvl="2" indent="-171450">
              <a:lnSpc>
                <a:spcPct val="100000"/>
              </a:lnSpc>
              <a:spcBef>
                <a:spcPts val="0"/>
              </a:spcBef>
            </a:pPr>
            <a:r>
              <a:rPr lang="en-US" sz="1175" dirty="0"/>
              <a:t>Attempted EasyOCR</a:t>
            </a:r>
          </a:p>
          <a:p>
            <a:pPr marL="285750" lvl="1" indent="-285750">
              <a:lnSpc>
                <a:spcPct val="100000"/>
              </a:lnSpc>
              <a:spcBef>
                <a:spcPts val="0"/>
              </a:spcBef>
            </a:pPr>
            <a:r>
              <a:rPr lang="en-US" sz="1175" dirty="0"/>
              <a:t>Attended all Meetups</a:t>
            </a:r>
          </a:p>
          <a:p>
            <a:pPr marL="285750" lvl="1" indent="-285750">
              <a:lnSpc>
                <a:spcPct val="100000"/>
              </a:lnSpc>
              <a:spcBef>
                <a:spcPts val="0"/>
              </a:spcBef>
            </a:pPr>
            <a:r>
              <a:rPr lang="en-US" sz="1175" dirty="0"/>
              <a:t>Technical Report</a:t>
            </a:r>
          </a:p>
          <a:p>
            <a:pPr marL="742950" lvl="2" indent="-285750">
              <a:lnSpc>
                <a:spcPct val="100000"/>
              </a:lnSpc>
              <a:spcBef>
                <a:spcPts val="0"/>
              </a:spcBef>
            </a:pPr>
            <a:r>
              <a:rPr lang="en-US" sz="1175" dirty="0"/>
              <a:t>Introduction</a:t>
            </a:r>
          </a:p>
          <a:p>
            <a:pPr marL="742950" lvl="2" indent="-285750">
              <a:lnSpc>
                <a:spcPct val="100000"/>
              </a:lnSpc>
              <a:spcBef>
                <a:spcPts val="0"/>
              </a:spcBef>
            </a:pPr>
            <a:r>
              <a:rPr lang="en-US" sz="1175" dirty="0"/>
              <a:t>EDA and Feature Analysis</a:t>
            </a:r>
          </a:p>
          <a:p>
            <a:pPr marL="285750" lvl="1" indent="-285750">
              <a:lnSpc>
                <a:spcPct val="100000"/>
              </a:lnSpc>
              <a:spcBef>
                <a:spcPts val="0"/>
              </a:spcBef>
            </a:pPr>
            <a:r>
              <a:rPr lang="en-US" sz="1175" dirty="0"/>
              <a:t>PowerPoint</a:t>
            </a:r>
          </a:p>
          <a:p>
            <a:pPr marL="742950" lvl="2" indent="-285750">
              <a:lnSpc>
                <a:spcPct val="100000"/>
              </a:lnSpc>
              <a:spcBef>
                <a:spcPts val="0"/>
              </a:spcBef>
            </a:pPr>
            <a:r>
              <a:rPr lang="en-US" sz="1175" dirty="0"/>
              <a:t>Title and Introduction</a:t>
            </a:r>
          </a:p>
          <a:p>
            <a:pPr marL="742950" lvl="2" indent="-285750">
              <a:lnSpc>
                <a:spcPct val="100000"/>
              </a:lnSpc>
              <a:spcBef>
                <a:spcPts val="0"/>
              </a:spcBef>
            </a:pPr>
            <a:r>
              <a:rPr lang="en-US" sz="1175" dirty="0"/>
              <a:t>Dataset discussion</a:t>
            </a:r>
          </a:p>
          <a:p>
            <a:pPr marL="742950" lvl="2" indent="-285750">
              <a:lnSpc>
                <a:spcPct val="100000"/>
              </a:lnSpc>
              <a:spcBef>
                <a:spcPts val="0"/>
              </a:spcBef>
            </a:pPr>
            <a:r>
              <a:rPr lang="en-US" sz="1175" dirty="0"/>
              <a:t>Data Cleaning</a:t>
            </a:r>
          </a:p>
          <a:p>
            <a:pPr marL="742950" lvl="2" indent="-285750">
              <a:lnSpc>
                <a:spcPct val="100000"/>
              </a:lnSpc>
              <a:spcBef>
                <a:spcPts val="0"/>
              </a:spcBef>
            </a:pPr>
            <a:r>
              <a:rPr lang="en-US" sz="1175" dirty="0"/>
              <a:t>Data Preprocessing</a:t>
            </a:r>
          </a:p>
          <a:p>
            <a:pPr marL="0" lvl="1" indent="0">
              <a:lnSpc>
                <a:spcPct val="100000"/>
              </a:lnSpc>
              <a:spcBef>
                <a:spcPts val="0"/>
              </a:spcBef>
              <a:buNone/>
            </a:pPr>
            <a:endParaRPr lang="en-US" sz="1350" dirty="0"/>
          </a:p>
        </p:txBody>
      </p:sp>
      <p:sp>
        <p:nvSpPr>
          <p:cNvPr id="10" name="Content Placeholder 3">
            <a:extLst>
              <a:ext uri="{FF2B5EF4-FFF2-40B4-BE49-F238E27FC236}">
                <a16:creationId xmlns:a16="http://schemas.microsoft.com/office/drawing/2014/main" id="{1B2EC40A-F445-95D1-96E8-22E8045E05D0}"/>
              </a:ext>
            </a:extLst>
          </p:cNvPr>
          <p:cNvSpPr txBox="1">
            <a:spLocks/>
          </p:cNvSpPr>
          <p:nvPr/>
        </p:nvSpPr>
        <p:spPr>
          <a:xfrm>
            <a:off x="7621591" y="1516541"/>
            <a:ext cx="3240090" cy="4890609"/>
          </a:xfrm>
          <a:prstGeom prst="rect">
            <a:avLst/>
          </a:prstGeom>
        </p:spPr>
        <p:txBody>
          <a:bodyPr vert="horz" lIns="91440" tIns="45720" rIns="91440" bIns="45720" rtlCol="0">
            <a:no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182880">
              <a:lnSpc>
                <a:spcPct val="100000"/>
              </a:lnSpc>
              <a:spcBef>
                <a:spcPts val="0"/>
              </a:spcBef>
            </a:pPr>
            <a:r>
              <a:rPr lang="en-US" sz="1175" dirty="0"/>
              <a:t>Found Datasets</a:t>
            </a:r>
          </a:p>
          <a:p>
            <a:pPr marL="0" indent="182880">
              <a:lnSpc>
                <a:spcPct val="100000"/>
              </a:lnSpc>
              <a:spcBef>
                <a:spcPts val="0"/>
              </a:spcBef>
            </a:pPr>
            <a:r>
              <a:rPr lang="en-US" sz="1175" dirty="0"/>
              <a:t>Contributed to Status Update Form</a:t>
            </a:r>
          </a:p>
          <a:p>
            <a:pPr marL="0" indent="182880">
              <a:lnSpc>
                <a:spcPct val="100000"/>
              </a:lnSpc>
              <a:spcBef>
                <a:spcPts val="0"/>
              </a:spcBef>
            </a:pPr>
            <a:r>
              <a:rPr lang="en-US" sz="1175" dirty="0"/>
              <a:t>Created Task List &amp; Organize Meetups</a:t>
            </a:r>
          </a:p>
          <a:p>
            <a:pPr marL="0" indent="182880">
              <a:lnSpc>
                <a:spcPct val="100000"/>
              </a:lnSpc>
              <a:spcBef>
                <a:spcPts val="0"/>
              </a:spcBef>
            </a:pPr>
            <a:r>
              <a:rPr lang="en-US" sz="1175" dirty="0"/>
              <a:t>Notebook</a:t>
            </a:r>
          </a:p>
          <a:p>
            <a:pPr marL="457200" lvl="2" indent="182880">
              <a:lnSpc>
                <a:spcPct val="100000"/>
              </a:lnSpc>
              <a:spcBef>
                <a:spcPts val="0"/>
              </a:spcBef>
            </a:pPr>
            <a:r>
              <a:rPr lang="en-US" sz="1175" dirty="0"/>
              <a:t>Data Clean Image</a:t>
            </a:r>
          </a:p>
          <a:p>
            <a:pPr marL="457200" lvl="2" indent="182880">
              <a:lnSpc>
                <a:spcPct val="100000"/>
              </a:lnSpc>
              <a:spcBef>
                <a:spcPts val="0"/>
              </a:spcBef>
            </a:pPr>
            <a:r>
              <a:rPr lang="en-US" sz="1175" dirty="0"/>
              <a:t>Preprocess Image</a:t>
            </a:r>
          </a:p>
          <a:p>
            <a:pPr marL="457200" lvl="2" indent="182880">
              <a:lnSpc>
                <a:spcPct val="100000"/>
              </a:lnSpc>
              <a:spcBef>
                <a:spcPts val="0"/>
              </a:spcBef>
            </a:pPr>
            <a:r>
              <a:rPr lang="en-US" sz="1175" dirty="0"/>
              <a:t>Adjusted EDA</a:t>
            </a:r>
          </a:p>
          <a:p>
            <a:pPr marL="457200" lvl="2" indent="182880">
              <a:lnSpc>
                <a:spcPct val="100000"/>
              </a:lnSpc>
              <a:spcBef>
                <a:spcPts val="0"/>
              </a:spcBef>
            </a:pPr>
            <a:r>
              <a:rPr lang="en-US" sz="1175" dirty="0"/>
              <a:t>TrOCR Model</a:t>
            </a:r>
          </a:p>
          <a:p>
            <a:pPr marL="457200" lvl="2" indent="182880">
              <a:lnSpc>
                <a:spcPct val="100000"/>
              </a:lnSpc>
              <a:spcBef>
                <a:spcPts val="0"/>
              </a:spcBef>
            </a:pPr>
            <a:r>
              <a:rPr lang="en-US" sz="1175" dirty="0"/>
              <a:t>Created Ground Truth</a:t>
            </a:r>
          </a:p>
          <a:p>
            <a:pPr marL="457200" lvl="2" indent="182880">
              <a:lnSpc>
                <a:spcPct val="100000"/>
              </a:lnSpc>
              <a:spcBef>
                <a:spcPts val="0"/>
              </a:spcBef>
            </a:pPr>
            <a:r>
              <a:rPr lang="en-US" sz="1175" dirty="0"/>
              <a:t>Worked on EasyOCR Model</a:t>
            </a:r>
          </a:p>
          <a:p>
            <a:pPr marL="457200" lvl="2" indent="182880">
              <a:lnSpc>
                <a:spcPct val="100000"/>
              </a:lnSpc>
              <a:spcBef>
                <a:spcPts val="0"/>
              </a:spcBef>
            </a:pPr>
            <a:r>
              <a:rPr lang="en-US" sz="1175" dirty="0"/>
              <a:t>Attempted CRNN Model</a:t>
            </a:r>
          </a:p>
          <a:p>
            <a:pPr marL="457200" lvl="2" indent="182880">
              <a:lnSpc>
                <a:spcPct val="100000"/>
              </a:lnSpc>
              <a:spcBef>
                <a:spcPts val="0"/>
              </a:spcBef>
            </a:pPr>
            <a:r>
              <a:rPr lang="en-US" sz="1175" dirty="0"/>
              <a:t>Completed Training, Validation</a:t>
            </a:r>
          </a:p>
          <a:p>
            <a:pPr marL="457200" lvl="2" indent="182880">
              <a:lnSpc>
                <a:spcPct val="100000"/>
              </a:lnSpc>
              <a:spcBef>
                <a:spcPts val="0"/>
              </a:spcBef>
            </a:pPr>
            <a:r>
              <a:rPr lang="en-US" sz="1175" dirty="0"/>
              <a:t>Completed WER/CER Metrics</a:t>
            </a:r>
          </a:p>
          <a:p>
            <a:pPr marL="0" indent="182880">
              <a:lnSpc>
                <a:spcPct val="100000"/>
              </a:lnSpc>
              <a:spcBef>
                <a:spcPts val="0"/>
              </a:spcBef>
            </a:pPr>
            <a:r>
              <a:rPr lang="en-US" sz="1175" dirty="0"/>
              <a:t>Technical Report</a:t>
            </a:r>
          </a:p>
          <a:p>
            <a:pPr marL="457200" lvl="2" indent="182880">
              <a:lnSpc>
                <a:spcPct val="100000"/>
              </a:lnSpc>
              <a:spcBef>
                <a:spcPts val="0"/>
              </a:spcBef>
            </a:pPr>
            <a:r>
              <a:rPr lang="en-US" sz="1175" dirty="0"/>
              <a:t>Title, Abstract, References</a:t>
            </a:r>
          </a:p>
          <a:p>
            <a:pPr marL="457200" lvl="2" indent="182880">
              <a:lnSpc>
                <a:spcPct val="100000"/>
              </a:lnSpc>
              <a:spcBef>
                <a:spcPts val="0"/>
              </a:spcBef>
            </a:pPr>
            <a:r>
              <a:rPr lang="en-US" sz="1175" dirty="0"/>
              <a:t>Revised EDA and Figure 1to 4</a:t>
            </a:r>
          </a:p>
          <a:p>
            <a:pPr marL="457200" lvl="2" indent="182880">
              <a:lnSpc>
                <a:spcPct val="100000"/>
              </a:lnSpc>
              <a:spcBef>
                <a:spcPts val="0"/>
              </a:spcBef>
            </a:pPr>
            <a:r>
              <a:rPr lang="en-US" sz="1175" dirty="0"/>
              <a:t>Model Training, Validation, Metrics</a:t>
            </a:r>
          </a:p>
          <a:p>
            <a:pPr marL="457200" lvl="2" indent="182880">
              <a:lnSpc>
                <a:spcPct val="100000"/>
              </a:lnSpc>
              <a:spcBef>
                <a:spcPts val="0"/>
              </a:spcBef>
            </a:pPr>
            <a:r>
              <a:rPr lang="en-US" sz="1175" dirty="0"/>
              <a:t>Added Figure 5 to Results</a:t>
            </a:r>
          </a:p>
          <a:p>
            <a:pPr marL="0" indent="182880">
              <a:lnSpc>
                <a:spcPct val="100000"/>
              </a:lnSpc>
              <a:spcBef>
                <a:spcPts val="0"/>
              </a:spcBef>
            </a:pPr>
            <a:r>
              <a:rPr lang="en-US" sz="1175" dirty="0"/>
              <a:t>PowerPoint</a:t>
            </a:r>
          </a:p>
          <a:p>
            <a:pPr marL="457200" lvl="1" indent="182880">
              <a:lnSpc>
                <a:spcPct val="100000"/>
              </a:lnSpc>
              <a:spcBef>
                <a:spcPts val="0"/>
              </a:spcBef>
            </a:pPr>
            <a:r>
              <a:rPr lang="en-US" sz="1175" dirty="0"/>
              <a:t>Exploratory Data and Feature Analysis</a:t>
            </a:r>
          </a:p>
          <a:p>
            <a:pPr marL="457200" lvl="1" indent="182880">
              <a:lnSpc>
                <a:spcPct val="100000"/>
              </a:lnSpc>
              <a:spcBef>
                <a:spcPts val="0"/>
              </a:spcBef>
            </a:pPr>
            <a:r>
              <a:rPr lang="en-US" sz="1175" dirty="0"/>
              <a:t>Modeling methods and Algorithms</a:t>
            </a:r>
          </a:p>
          <a:p>
            <a:pPr marL="457200" lvl="1" indent="182880">
              <a:lnSpc>
                <a:spcPct val="100000"/>
              </a:lnSpc>
              <a:spcBef>
                <a:spcPts val="0"/>
              </a:spcBef>
            </a:pPr>
            <a:r>
              <a:rPr lang="en-US" sz="1175" dirty="0"/>
              <a:t>Training Validation</a:t>
            </a:r>
          </a:p>
          <a:p>
            <a:pPr marL="457200" lvl="1" indent="182880">
              <a:lnSpc>
                <a:spcPct val="100000"/>
              </a:lnSpc>
              <a:spcBef>
                <a:spcPts val="0"/>
              </a:spcBef>
            </a:pPr>
            <a:r>
              <a:rPr lang="en-US" sz="1175" dirty="0"/>
              <a:t>Ground Truth</a:t>
            </a:r>
          </a:p>
          <a:p>
            <a:pPr marL="457200" lvl="1" indent="182880">
              <a:lnSpc>
                <a:spcPct val="100000"/>
              </a:lnSpc>
              <a:spcBef>
                <a:spcPts val="0"/>
              </a:spcBef>
            </a:pPr>
            <a:r>
              <a:rPr lang="en-US" sz="1175" dirty="0"/>
              <a:t>Team Contributions</a:t>
            </a:r>
          </a:p>
          <a:p>
            <a:pPr marL="0" indent="182880">
              <a:lnSpc>
                <a:spcPct val="100000"/>
              </a:lnSpc>
              <a:spcBef>
                <a:spcPts val="0"/>
              </a:spcBef>
            </a:pPr>
            <a:r>
              <a:rPr lang="en-US" sz="1175" dirty="0"/>
              <a:t>GitHub ReadMe </a:t>
            </a:r>
            <a:r>
              <a:rPr lang="en-US" sz="1175"/>
              <a:t>and Organization</a:t>
            </a:r>
            <a:endParaRPr lang="en-US" sz="1175" dirty="0"/>
          </a:p>
          <a:p>
            <a:pPr marL="0" indent="182880">
              <a:lnSpc>
                <a:spcPct val="100000"/>
              </a:lnSpc>
              <a:spcBef>
                <a:spcPts val="0"/>
              </a:spcBef>
            </a:pPr>
            <a:r>
              <a:rPr lang="en-US" sz="1175" dirty="0"/>
              <a:t>Submit all Deliverables</a:t>
            </a:r>
          </a:p>
        </p:txBody>
      </p:sp>
      <p:sp>
        <p:nvSpPr>
          <p:cNvPr id="11" name="Text Placeholder 2">
            <a:extLst>
              <a:ext uri="{FF2B5EF4-FFF2-40B4-BE49-F238E27FC236}">
                <a16:creationId xmlns:a16="http://schemas.microsoft.com/office/drawing/2014/main" id="{FD160102-D5F1-9B06-33C5-0E4CFFAC8CD7}"/>
              </a:ext>
            </a:extLst>
          </p:cNvPr>
          <p:cNvSpPr txBox="1">
            <a:spLocks/>
          </p:cNvSpPr>
          <p:nvPr/>
        </p:nvSpPr>
        <p:spPr>
          <a:xfrm>
            <a:off x="4381501" y="1072046"/>
            <a:ext cx="3240090" cy="444498"/>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SzPct val="125000"/>
              <a:buFont typeface="Arial" panose="020B0604020202020204" pitchFamily="34" charset="0"/>
              <a:buNone/>
              <a:defRPr sz="2400" b="0" kern="1200" cap="all" baseline="0">
                <a:solidFill>
                  <a:schemeClr val="tx1"/>
                </a:solidFill>
                <a:latin typeface="+mn-lt"/>
                <a:ea typeface="+mn-ea"/>
                <a:cs typeface="+mn-cs"/>
              </a:defRPr>
            </a:lvl1pPr>
            <a:lvl2pPr marL="457200" indent="0" algn="l" defTabSz="914400" rtl="0" eaLnBrk="1" latinLnBrk="0" hangingPunct="1">
              <a:lnSpc>
                <a:spcPct val="120000"/>
              </a:lnSpc>
              <a:spcBef>
                <a:spcPts val="500"/>
              </a:spcBef>
              <a:buSzPct val="125000"/>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120000"/>
              </a:lnSpc>
              <a:spcBef>
                <a:spcPts val="500"/>
              </a:spcBef>
              <a:buSzPct val="125000"/>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9pPr>
          </a:lstStyle>
          <a:p>
            <a:r>
              <a:rPr lang="en-US" sz="2000" u="sng" dirty="0"/>
              <a:t>Daniel shifrin</a:t>
            </a:r>
          </a:p>
        </p:txBody>
      </p:sp>
      <p:sp>
        <p:nvSpPr>
          <p:cNvPr id="12" name="Text Placeholder 2">
            <a:extLst>
              <a:ext uri="{FF2B5EF4-FFF2-40B4-BE49-F238E27FC236}">
                <a16:creationId xmlns:a16="http://schemas.microsoft.com/office/drawing/2014/main" id="{031274B6-1F5B-0E71-EFEF-5676CC1DF328}"/>
              </a:ext>
            </a:extLst>
          </p:cNvPr>
          <p:cNvSpPr txBox="1">
            <a:spLocks/>
          </p:cNvSpPr>
          <p:nvPr/>
        </p:nvSpPr>
        <p:spPr>
          <a:xfrm>
            <a:off x="7621591" y="1072044"/>
            <a:ext cx="3240090" cy="444498"/>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SzPct val="125000"/>
              <a:buFont typeface="Arial" panose="020B0604020202020204" pitchFamily="34" charset="0"/>
              <a:buNone/>
              <a:defRPr sz="2400" b="0" kern="1200" cap="all" baseline="0">
                <a:solidFill>
                  <a:schemeClr val="tx1"/>
                </a:solidFill>
                <a:latin typeface="+mn-lt"/>
                <a:ea typeface="+mn-ea"/>
                <a:cs typeface="+mn-cs"/>
              </a:defRPr>
            </a:lvl1pPr>
            <a:lvl2pPr marL="457200" indent="0" algn="l" defTabSz="914400" rtl="0" eaLnBrk="1" latinLnBrk="0" hangingPunct="1">
              <a:lnSpc>
                <a:spcPct val="120000"/>
              </a:lnSpc>
              <a:spcBef>
                <a:spcPts val="500"/>
              </a:spcBef>
              <a:buSzPct val="125000"/>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120000"/>
              </a:lnSpc>
              <a:spcBef>
                <a:spcPts val="500"/>
              </a:spcBef>
              <a:buSzPct val="125000"/>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120000"/>
              </a:lnSpc>
              <a:spcBef>
                <a:spcPts val="500"/>
              </a:spcBef>
              <a:buSzPct val="125000"/>
              <a:buFont typeface="Arial" panose="020B0604020202020204" pitchFamily="34" charset="0"/>
              <a:buNone/>
              <a:defRPr sz="1600" b="1" kern="1200">
                <a:solidFill>
                  <a:schemeClr val="tx1"/>
                </a:solidFill>
                <a:latin typeface="+mn-lt"/>
                <a:ea typeface="+mn-ea"/>
                <a:cs typeface="+mn-cs"/>
              </a:defRPr>
            </a:lvl9pPr>
          </a:lstStyle>
          <a:p>
            <a:r>
              <a:rPr lang="en-US" sz="2000" u="sng" dirty="0"/>
              <a:t>Outhai xayavongsa</a:t>
            </a:r>
          </a:p>
        </p:txBody>
      </p:sp>
      <p:pic>
        <p:nvPicPr>
          <p:cNvPr id="13" name="Audio 12">
            <a:hlinkClick r:id="" action="ppaction://media"/>
            <a:extLst>
              <a:ext uri="{FF2B5EF4-FFF2-40B4-BE49-F238E27FC236}">
                <a16:creationId xmlns:a16="http://schemas.microsoft.com/office/drawing/2014/main" id="{A9E72D98-87C5-768B-1688-1FA4DDF1A85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0000" t="-90625" r="-200000" b="-90625"/>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077009770"/>
      </p:ext>
    </p:extLst>
  </p:cSld>
  <p:clrMapOvr>
    <a:masterClrMapping/>
  </p:clrMapOvr>
  <mc:AlternateContent xmlns:mc="http://schemas.openxmlformats.org/markup-compatibility/2006">
    <mc:Choice xmlns:p14="http://schemas.microsoft.com/office/powerpoint/2010/main" Requires="p14">
      <p:transition spd="slow" p14:dur="2000" advTm="4585"/>
    </mc:Choice>
    <mc:Fallback>
      <p:transition spd="slow" advTm="45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Circuit</Template>
  <TotalTime>337</TotalTime>
  <Words>923</Words>
  <Application>Microsoft Office PowerPoint</Application>
  <PresentationFormat>Widescreen</PresentationFormat>
  <Paragraphs>126</Paragraphs>
  <Slides>7</Slides>
  <Notes>6</Notes>
  <HiddenSlides>0</HiddenSlides>
  <MMClips>7</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Aptos</vt:lpstr>
      <vt:lpstr>Arial</vt:lpstr>
      <vt:lpstr>Tw Cen MT</vt:lpstr>
      <vt:lpstr>Circuit</vt:lpstr>
      <vt:lpstr>EXPLORATORY DATA ANALYSIS</vt:lpstr>
      <vt:lpstr>feature analysis </vt:lpstr>
      <vt:lpstr>Modeling methods AND ALGORITHMS</vt:lpstr>
      <vt:lpstr>Modeling methods AND ALGORITHMS</vt:lpstr>
      <vt:lpstr>Training and validation</vt:lpstr>
      <vt:lpstr>ground truth  </vt:lpstr>
      <vt:lpstr>Team contributions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Picture is worth a Thousand Words:  Detecting words using OCR</dc:title>
  <dc:creator>Daniel.Shifrin</dc:creator>
  <cp:lastModifiedBy>Thai X</cp:lastModifiedBy>
  <cp:revision>8</cp:revision>
  <dcterms:created xsi:type="dcterms:W3CDTF">2024-12-05T03:17:00Z</dcterms:created>
  <dcterms:modified xsi:type="dcterms:W3CDTF">2024-12-07T03:42:35Z</dcterms:modified>
</cp:coreProperties>
</file>

<file path=docProps/thumbnail.jpeg>
</file>